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2"/>
  </p:notesMasterIdLst>
  <p:sldIdLst>
    <p:sldId id="256" r:id="rId2"/>
    <p:sldId id="258" r:id="rId3"/>
    <p:sldId id="267" r:id="rId4"/>
    <p:sldId id="262" r:id="rId5"/>
    <p:sldId id="300" r:id="rId6"/>
    <p:sldId id="260" r:id="rId7"/>
    <p:sldId id="299" r:id="rId8"/>
    <p:sldId id="268" r:id="rId9"/>
    <p:sldId id="305" r:id="rId10"/>
    <p:sldId id="307" r:id="rId11"/>
    <p:sldId id="298" r:id="rId12"/>
    <p:sldId id="304" r:id="rId13"/>
    <p:sldId id="297" r:id="rId14"/>
    <p:sldId id="302" r:id="rId15"/>
    <p:sldId id="301" r:id="rId16"/>
    <p:sldId id="261" r:id="rId17"/>
    <p:sldId id="259" r:id="rId18"/>
    <p:sldId id="306" r:id="rId19"/>
    <p:sldId id="279" r:id="rId20"/>
    <p:sldId id="281" r:id="rId21"/>
  </p:sldIdLst>
  <p:sldSz cx="9144000" cy="5143500" type="screen16x9"/>
  <p:notesSz cx="6858000" cy="9144000"/>
  <p:embeddedFontLst>
    <p:embeddedFont>
      <p:font typeface="Catamaran Light" panose="020B0604020202020204" charset="0"/>
      <p:regular r:id="rId23"/>
      <p:bold r:id="rId24"/>
    </p:embeddedFont>
    <p:embeddedFont>
      <p:font typeface="Livvic"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E7F97-C30A-3957-B1B8-C5A5B04BD3E4}" v="5" dt="2023-05-08T06:49:34.470"/>
    <p1510:client id="{37932F8E-4CA4-B22A-C58C-D4FC7361205E}" v="911" dt="2023-05-06T10:06:29.572"/>
    <p1510:client id="{38BAF198-BD55-4B61-B7E5-A8165386817D}" v="511" dt="2023-05-06T08:35:15.581"/>
    <p1510:client id="{86DBDC73-079A-6460-91B3-3ACF8EF86B45}" v="153" dt="2023-05-06T10:01:44.861"/>
  </p1510:revLst>
</p1510:revInfo>
</file>

<file path=ppt/tableStyles.xml><?xml version="1.0" encoding="utf-8"?>
<a:tblStyleLst xmlns:a="http://schemas.openxmlformats.org/drawingml/2006/main" def="{CE4F9D83-BDB5-42BA-B9AB-AC756C0A0973}">
  <a:tblStyle styleId="{CE4F9D83-BDB5-42BA-B9AB-AC756C0A09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vish Pujara" userId="S::urvish.pujara@students.iiit.ac.in::feb0cad6-f607-442d-81e6-c6ae592e330d" providerId="AD" clId="Web-{221E7F97-C30A-3957-B1B8-C5A5B04BD3E4}"/>
    <pc:docChg chg="modSld">
      <pc:chgData name="Urvish Pujara" userId="S::urvish.pujara@students.iiit.ac.in::feb0cad6-f607-442d-81e6-c6ae592e330d" providerId="AD" clId="Web-{221E7F97-C30A-3957-B1B8-C5A5B04BD3E4}" dt="2023-05-08T06:49:30.987" v="1" actId="1076"/>
      <pc:docMkLst>
        <pc:docMk/>
      </pc:docMkLst>
      <pc:sldChg chg="modSp">
        <pc:chgData name="Urvish Pujara" userId="S::urvish.pujara@students.iiit.ac.in::feb0cad6-f607-442d-81e6-c6ae592e330d" providerId="AD" clId="Web-{221E7F97-C30A-3957-B1B8-C5A5B04BD3E4}" dt="2023-05-08T06:49:30.987" v="1" actId="1076"/>
        <pc:sldMkLst>
          <pc:docMk/>
          <pc:sldMk cId="0" sldId="267"/>
        </pc:sldMkLst>
        <pc:spChg chg="mod">
          <ac:chgData name="Urvish Pujara" userId="S::urvish.pujara@students.iiit.ac.in::feb0cad6-f607-442d-81e6-c6ae592e330d" providerId="AD" clId="Web-{221E7F97-C30A-3957-B1B8-C5A5B04BD3E4}" dt="2023-05-08T06:49:30.987" v="1" actId="1076"/>
          <ac:spMkLst>
            <pc:docMk/>
            <pc:sldMk cId="0" sldId="267"/>
            <ac:spMk id="246" creationId="{00000000-0000-0000-0000-000000000000}"/>
          </ac:spMkLst>
        </pc:spChg>
      </pc:sldChg>
    </pc:docChg>
  </pc:docChgLst>
  <pc:docChgLst>
    <pc:chgData name="Guest User" userId="S::urn:spo:anon#751b1590386108f9fe6bbbaf7d0962548263f3b1c8b6be191396a8b89db364c0::" providerId="AD" clId="Web-{38BAF198-BD55-4B61-B7E5-A8165386817D}"/>
    <pc:docChg chg="addSld delSld modSld">
      <pc:chgData name="Guest User" userId="S::urn:spo:anon#751b1590386108f9fe6bbbaf7d0962548263f3b1c8b6be191396a8b89db364c0::" providerId="AD" clId="Web-{38BAF198-BD55-4B61-B7E5-A8165386817D}" dt="2023-05-06T08:35:12.784" v="455" actId="20577"/>
      <pc:docMkLst>
        <pc:docMk/>
      </pc:docMkLst>
      <pc:sldChg chg="modSp">
        <pc:chgData name="Guest User" userId="S::urn:spo:anon#751b1590386108f9fe6bbbaf7d0962548263f3b1c8b6be191396a8b89db364c0::" providerId="AD" clId="Web-{38BAF198-BD55-4B61-B7E5-A8165386817D}" dt="2023-05-06T08:16:14.074" v="84" actId="1076"/>
        <pc:sldMkLst>
          <pc:docMk/>
          <pc:sldMk cId="0" sldId="259"/>
        </pc:sldMkLst>
        <pc:spChg chg="mod">
          <ac:chgData name="Guest User" userId="S::urn:spo:anon#751b1590386108f9fe6bbbaf7d0962548263f3b1c8b6be191396a8b89db364c0::" providerId="AD" clId="Web-{38BAF198-BD55-4B61-B7E5-A8165386817D}" dt="2023-05-06T08:16:14.074" v="84" actId="1076"/>
          <ac:spMkLst>
            <pc:docMk/>
            <pc:sldMk cId="0" sldId="259"/>
            <ac:spMk id="164" creationId="{00000000-0000-0000-0000-000000000000}"/>
          </ac:spMkLst>
        </pc:spChg>
      </pc:sldChg>
      <pc:sldChg chg="modSp">
        <pc:chgData name="Guest User" userId="S::urn:spo:anon#751b1590386108f9fe6bbbaf7d0962548263f3b1c8b6be191396a8b89db364c0::" providerId="AD" clId="Web-{38BAF198-BD55-4B61-B7E5-A8165386817D}" dt="2023-05-06T07:51:48.867" v="41" actId="20577"/>
        <pc:sldMkLst>
          <pc:docMk/>
          <pc:sldMk cId="0" sldId="260"/>
        </pc:sldMkLst>
        <pc:spChg chg="mod">
          <ac:chgData name="Guest User" userId="S::urn:spo:anon#751b1590386108f9fe6bbbaf7d0962548263f3b1c8b6be191396a8b89db364c0::" providerId="AD" clId="Web-{38BAF198-BD55-4B61-B7E5-A8165386817D}" dt="2023-05-06T07:51:48.867" v="41" actId="20577"/>
          <ac:spMkLst>
            <pc:docMk/>
            <pc:sldMk cId="0" sldId="260"/>
            <ac:spMk id="3" creationId="{FBCDC57C-68A4-D349-240E-57CF7CEBEE82}"/>
          </ac:spMkLst>
        </pc:spChg>
        <pc:spChg chg="mod">
          <ac:chgData name="Guest User" userId="S::urn:spo:anon#751b1590386108f9fe6bbbaf7d0962548263f3b1c8b6be191396a8b89db364c0::" providerId="AD" clId="Web-{38BAF198-BD55-4B61-B7E5-A8165386817D}" dt="2023-05-06T07:48:57.189" v="33" actId="20577"/>
          <ac:spMkLst>
            <pc:docMk/>
            <pc:sldMk cId="0" sldId="260"/>
            <ac:spMk id="19" creationId="{8F6168C6-DCE0-49D0-FE92-F31B938EE3D6}"/>
          </ac:spMkLst>
        </pc:spChg>
      </pc:sldChg>
      <pc:sldChg chg="modSp">
        <pc:chgData name="Guest User" userId="S::urn:spo:anon#751b1590386108f9fe6bbbaf7d0962548263f3b1c8b6be191396a8b89db364c0::" providerId="AD" clId="Web-{38BAF198-BD55-4B61-B7E5-A8165386817D}" dt="2023-05-06T07:54:30.700" v="45" actId="20577"/>
        <pc:sldMkLst>
          <pc:docMk/>
          <pc:sldMk cId="0" sldId="262"/>
        </pc:sldMkLst>
        <pc:spChg chg="mod">
          <ac:chgData name="Guest User" userId="S::urn:spo:anon#751b1590386108f9fe6bbbaf7d0962548263f3b1c8b6be191396a8b89db364c0::" providerId="AD" clId="Web-{38BAF198-BD55-4B61-B7E5-A8165386817D}" dt="2023-05-06T07:54:30.700" v="45" actId="20577"/>
          <ac:spMkLst>
            <pc:docMk/>
            <pc:sldMk cId="0" sldId="262"/>
            <ac:spMk id="206" creationId="{00000000-0000-0000-0000-000000000000}"/>
          </ac:spMkLst>
        </pc:spChg>
      </pc:sldChg>
      <pc:sldChg chg="modSp">
        <pc:chgData name="Guest User" userId="S::urn:spo:anon#751b1590386108f9fe6bbbaf7d0962548263f3b1c8b6be191396a8b89db364c0::" providerId="AD" clId="Web-{38BAF198-BD55-4B61-B7E5-A8165386817D}" dt="2023-05-06T08:35:12.784" v="455" actId="20577"/>
        <pc:sldMkLst>
          <pc:docMk/>
          <pc:sldMk cId="0" sldId="268"/>
        </pc:sldMkLst>
        <pc:spChg chg="mod">
          <ac:chgData name="Guest User" userId="S::urn:spo:anon#751b1590386108f9fe6bbbaf7d0962548263f3b1c8b6be191396a8b89db364c0::" providerId="AD" clId="Web-{38BAF198-BD55-4B61-B7E5-A8165386817D}" dt="2023-05-06T08:34:56.815" v="447" actId="20577"/>
          <ac:spMkLst>
            <pc:docMk/>
            <pc:sldMk cId="0" sldId="268"/>
            <ac:spMk id="254" creationId="{00000000-0000-0000-0000-000000000000}"/>
          </ac:spMkLst>
        </pc:spChg>
        <pc:spChg chg="mod">
          <ac:chgData name="Guest User" userId="S::urn:spo:anon#751b1590386108f9fe6bbbaf7d0962548263f3b1c8b6be191396a8b89db364c0::" providerId="AD" clId="Web-{38BAF198-BD55-4B61-B7E5-A8165386817D}" dt="2023-05-06T08:35:08.034" v="450" actId="20577"/>
          <ac:spMkLst>
            <pc:docMk/>
            <pc:sldMk cId="0" sldId="268"/>
            <ac:spMk id="255" creationId="{00000000-0000-0000-0000-000000000000}"/>
          </ac:spMkLst>
        </pc:spChg>
        <pc:spChg chg="mod">
          <ac:chgData name="Guest User" userId="S::urn:spo:anon#751b1590386108f9fe6bbbaf7d0962548263f3b1c8b6be191396a8b89db364c0::" providerId="AD" clId="Web-{38BAF198-BD55-4B61-B7E5-A8165386817D}" dt="2023-05-06T08:35:12.784" v="455" actId="20577"/>
          <ac:spMkLst>
            <pc:docMk/>
            <pc:sldMk cId="0" sldId="268"/>
            <ac:spMk id="256" creationId="{00000000-0000-0000-0000-000000000000}"/>
          </ac:spMkLst>
        </pc:spChg>
      </pc:sldChg>
      <pc:sldChg chg="add replId">
        <pc:chgData name="Guest User" userId="S::urn:spo:anon#751b1590386108f9fe6bbbaf7d0962548263f3b1c8b6be191396a8b89db364c0::" providerId="AD" clId="Web-{38BAF198-BD55-4B61-B7E5-A8165386817D}" dt="2023-05-06T08:07:21.773" v="46"/>
        <pc:sldMkLst>
          <pc:docMk/>
          <pc:sldMk cId="58287681" sldId="303"/>
        </pc:sldMkLst>
      </pc:sldChg>
      <pc:sldChg chg="add del replId">
        <pc:chgData name="Guest User" userId="S::urn:spo:anon#751b1590386108f9fe6bbbaf7d0962548263f3b1c8b6be191396a8b89db364c0::" providerId="AD" clId="Web-{38BAF198-BD55-4B61-B7E5-A8165386817D}" dt="2023-05-06T07:51:07.443" v="35"/>
        <pc:sldMkLst>
          <pc:docMk/>
          <pc:sldMk cId="3511983032" sldId="303"/>
        </pc:sldMkLst>
      </pc:sldChg>
      <pc:sldChg chg="modSp add replId">
        <pc:chgData name="Guest User" userId="S::urn:spo:anon#751b1590386108f9fe6bbbaf7d0962548263f3b1c8b6be191396a8b89db364c0::" providerId="AD" clId="Web-{38BAF198-BD55-4B61-B7E5-A8165386817D}" dt="2023-05-06T08:26:23.172" v="373" actId="1076"/>
        <pc:sldMkLst>
          <pc:docMk/>
          <pc:sldMk cId="254500531" sldId="304"/>
        </pc:sldMkLst>
        <pc:spChg chg="mod">
          <ac:chgData name="Guest User" userId="S::urn:spo:anon#751b1590386108f9fe6bbbaf7d0962548263f3b1c8b6be191396a8b89db364c0::" providerId="AD" clId="Web-{38BAF198-BD55-4B61-B7E5-A8165386817D}" dt="2023-05-06T08:22:18.711" v="206" actId="20577"/>
          <ac:spMkLst>
            <pc:docMk/>
            <pc:sldMk cId="254500531" sldId="304"/>
            <ac:spMk id="3" creationId="{FBCDC57C-68A4-D349-240E-57CF7CEBEE82}"/>
          </ac:spMkLst>
        </pc:spChg>
        <pc:spChg chg="mod">
          <ac:chgData name="Guest User" userId="S::urn:spo:anon#751b1590386108f9fe6bbbaf7d0962548263f3b1c8b6be191396a8b89db364c0::" providerId="AD" clId="Web-{38BAF198-BD55-4B61-B7E5-A8165386817D}" dt="2023-05-06T08:22:24.680" v="207" actId="20577"/>
          <ac:spMkLst>
            <pc:docMk/>
            <pc:sldMk cId="254500531" sldId="304"/>
            <ac:spMk id="7" creationId="{84E76159-9DD0-2A08-B70A-55362741E5DE}"/>
          </ac:spMkLst>
        </pc:spChg>
        <pc:spChg chg="mod">
          <ac:chgData name="Guest User" userId="S::urn:spo:anon#751b1590386108f9fe6bbbaf7d0962548263f3b1c8b6be191396a8b89db364c0::" providerId="AD" clId="Web-{38BAF198-BD55-4B61-B7E5-A8165386817D}" dt="2023-05-06T08:25:59.125" v="369" actId="20577"/>
          <ac:spMkLst>
            <pc:docMk/>
            <pc:sldMk cId="254500531" sldId="304"/>
            <ac:spMk id="15" creationId="{74375A14-E73C-E9F2-FDAB-AC0B181BC37F}"/>
          </ac:spMkLst>
        </pc:spChg>
        <pc:spChg chg="mod">
          <ac:chgData name="Guest User" userId="S::urn:spo:anon#751b1590386108f9fe6bbbaf7d0962548263f3b1c8b6be191396a8b89db364c0::" providerId="AD" clId="Web-{38BAF198-BD55-4B61-B7E5-A8165386817D}" dt="2023-05-06T08:26:06.250" v="371" actId="20577"/>
          <ac:spMkLst>
            <pc:docMk/>
            <pc:sldMk cId="254500531" sldId="304"/>
            <ac:spMk id="19" creationId="{8F6168C6-DCE0-49D0-FE92-F31B938EE3D6}"/>
          </ac:spMkLst>
        </pc:spChg>
        <pc:spChg chg="mod">
          <ac:chgData name="Guest User" userId="S::urn:spo:anon#751b1590386108f9fe6bbbaf7d0962548263f3b1c8b6be191396a8b89db364c0::" providerId="AD" clId="Web-{38BAF198-BD55-4B61-B7E5-A8165386817D}" dt="2023-05-06T08:26:23.172" v="373" actId="1076"/>
          <ac:spMkLst>
            <pc:docMk/>
            <pc:sldMk cId="254500531" sldId="304"/>
            <ac:spMk id="175" creationId="{00000000-0000-0000-0000-000000000000}"/>
          </ac:spMkLst>
        </pc:spChg>
      </pc:sldChg>
      <pc:sldChg chg="addSp delSp modSp">
        <pc:chgData name="Guest User" userId="S::urn:spo:anon#751b1590386108f9fe6bbbaf7d0962548263f3b1c8b6be191396a8b89db364c0::" providerId="AD" clId="Web-{38BAF198-BD55-4B61-B7E5-A8165386817D}" dt="2023-05-06T08:32:27.247" v="443"/>
        <pc:sldMkLst>
          <pc:docMk/>
          <pc:sldMk cId="3969743981" sldId="305"/>
        </pc:sldMkLst>
        <pc:spChg chg="add del mod">
          <ac:chgData name="Guest User" userId="S::urn:spo:anon#751b1590386108f9fe6bbbaf7d0962548263f3b1c8b6be191396a8b89db364c0::" providerId="AD" clId="Web-{38BAF198-BD55-4B61-B7E5-A8165386817D}" dt="2023-05-06T08:32:27.247" v="443"/>
          <ac:spMkLst>
            <pc:docMk/>
            <pc:sldMk cId="3969743981" sldId="305"/>
            <ac:spMk id="5" creationId="{B2D177BC-E385-149E-1926-C4409F170C9F}"/>
          </ac:spMkLst>
        </pc:spChg>
        <pc:spChg chg="del mod">
          <ac:chgData name="Guest User" userId="S::urn:spo:anon#751b1590386108f9fe6bbbaf7d0962548263f3b1c8b6be191396a8b89db364c0::" providerId="AD" clId="Web-{38BAF198-BD55-4B61-B7E5-A8165386817D}" dt="2023-05-06T08:32:19.997" v="442"/>
          <ac:spMkLst>
            <pc:docMk/>
            <pc:sldMk cId="3969743981" sldId="305"/>
            <ac:spMk id="172" creationId="{00000000-0000-0000-0000-000000000000}"/>
          </ac:spMkLst>
        </pc:spChg>
      </pc:sldChg>
      <pc:sldChg chg="addSp delSp modSp add replId">
        <pc:chgData name="Guest User" userId="S::urn:spo:anon#751b1590386108f9fe6bbbaf7d0962548263f3b1c8b6be191396a8b89db364c0::" providerId="AD" clId="Web-{38BAF198-BD55-4B61-B7E5-A8165386817D}" dt="2023-05-06T08:30:00.211" v="407" actId="20577"/>
        <pc:sldMkLst>
          <pc:docMk/>
          <pc:sldMk cId="958827226" sldId="306"/>
        </pc:sldMkLst>
        <pc:spChg chg="add del mod">
          <ac:chgData name="Guest User" userId="S::urn:spo:anon#751b1590386108f9fe6bbbaf7d0962548263f3b1c8b6be191396a8b89db364c0::" providerId="AD" clId="Web-{38BAF198-BD55-4B61-B7E5-A8165386817D}" dt="2023-05-06T08:28:12.551" v="378"/>
          <ac:spMkLst>
            <pc:docMk/>
            <pc:sldMk cId="958827226" sldId="306"/>
            <ac:spMk id="3" creationId="{BFF76394-50D2-8A44-5ACE-D8501FBD6844}"/>
          </ac:spMkLst>
        </pc:spChg>
        <pc:spChg chg="add del mod">
          <ac:chgData name="Guest User" userId="S::urn:spo:anon#751b1590386108f9fe6bbbaf7d0962548263f3b1c8b6be191396a8b89db364c0::" providerId="AD" clId="Web-{38BAF198-BD55-4B61-B7E5-A8165386817D}" dt="2023-05-06T08:28:12.551" v="377"/>
          <ac:spMkLst>
            <pc:docMk/>
            <pc:sldMk cId="958827226" sldId="306"/>
            <ac:spMk id="5" creationId="{11D49CFF-388D-5957-E4AB-54A66B5B3366}"/>
          </ac:spMkLst>
        </pc:spChg>
        <pc:spChg chg="add mod">
          <ac:chgData name="Guest User" userId="S::urn:spo:anon#751b1590386108f9fe6bbbaf7d0962548263f3b1c8b6be191396a8b89db364c0::" providerId="AD" clId="Web-{38BAF198-BD55-4B61-B7E5-A8165386817D}" dt="2023-05-06T08:30:00.211" v="407" actId="20577"/>
          <ac:spMkLst>
            <pc:docMk/>
            <pc:sldMk cId="958827226" sldId="306"/>
            <ac:spMk id="9" creationId="{7893858F-EDCC-B8D0-2F03-9A93867B4379}"/>
          </ac:spMkLst>
        </pc:spChg>
        <pc:spChg chg="del">
          <ac:chgData name="Guest User" userId="S::urn:spo:anon#751b1590386108f9fe6bbbaf7d0962548263f3b1c8b6be191396a8b89db364c0::" providerId="AD" clId="Web-{38BAF198-BD55-4B61-B7E5-A8165386817D}" dt="2023-05-06T08:28:14.567" v="379"/>
          <ac:spMkLst>
            <pc:docMk/>
            <pc:sldMk cId="958827226" sldId="306"/>
            <ac:spMk id="163" creationId="{00000000-0000-0000-0000-000000000000}"/>
          </ac:spMkLst>
        </pc:spChg>
        <pc:spChg chg="del">
          <ac:chgData name="Guest User" userId="S::urn:spo:anon#751b1590386108f9fe6bbbaf7d0962548263f3b1c8b6be191396a8b89db364c0::" providerId="AD" clId="Web-{38BAF198-BD55-4B61-B7E5-A8165386817D}" dt="2023-05-06T08:28:05.441" v="375"/>
          <ac:spMkLst>
            <pc:docMk/>
            <pc:sldMk cId="958827226" sldId="306"/>
            <ac:spMk id="164" creationId="{00000000-0000-0000-0000-000000000000}"/>
          </ac:spMkLst>
        </pc:spChg>
        <pc:spChg chg="del">
          <ac:chgData name="Guest User" userId="S::urn:spo:anon#751b1590386108f9fe6bbbaf7d0962548263f3b1c8b6be191396a8b89db364c0::" providerId="AD" clId="Web-{38BAF198-BD55-4B61-B7E5-A8165386817D}" dt="2023-05-06T08:28:07.113" v="376"/>
          <ac:spMkLst>
            <pc:docMk/>
            <pc:sldMk cId="958827226" sldId="306"/>
            <ac:spMk id="165" creationId="{00000000-0000-0000-0000-000000000000}"/>
          </ac:spMkLst>
        </pc:spChg>
        <pc:picChg chg="add mod">
          <ac:chgData name="Guest User" userId="S::urn:spo:anon#751b1590386108f9fe6bbbaf7d0962548263f3b1c8b6be191396a8b89db364c0::" providerId="AD" clId="Web-{38BAF198-BD55-4B61-B7E5-A8165386817D}" dt="2023-05-06T08:29:13.616" v="387" actId="1076"/>
          <ac:picMkLst>
            <pc:docMk/>
            <pc:sldMk cId="958827226" sldId="306"/>
            <ac:picMk id="6" creationId="{19D2786E-BDC4-62A9-052C-81FFA5714CEB}"/>
          </ac:picMkLst>
        </pc:picChg>
        <pc:picChg chg="add mod">
          <ac:chgData name="Guest User" userId="S::urn:spo:anon#751b1590386108f9fe6bbbaf7d0962548263f3b1c8b6be191396a8b89db364c0::" providerId="AD" clId="Web-{38BAF198-BD55-4B61-B7E5-A8165386817D}" dt="2023-05-06T08:29:13.631" v="388" actId="1076"/>
          <ac:picMkLst>
            <pc:docMk/>
            <pc:sldMk cId="958827226" sldId="306"/>
            <ac:picMk id="7" creationId="{CA11140A-5ACA-6280-1549-5E58865E5E8C}"/>
          </ac:picMkLst>
        </pc:picChg>
        <pc:picChg chg="add mod">
          <ac:chgData name="Guest User" userId="S::urn:spo:anon#751b1590386108f9fe6bbbaf7d0962548263f3b1c8b6be191396a8b89db364c0::" providerId="AD" clId="Web-{38BAF198-BD55-4B61-B7E5-A8165386817D}" dt="2023-05-06T08:29:13.631" v="389" actId="1076"/>
          <ac:picMkLst>
            <pc:docMk/>
            <pc:sldMk cId="958827226" sldId="306"/>
            <ac:picMk id="8" creationId="{519F4E12-AFDF-FF1F-D288-366D1B25D84A}"/>
          </ac:picMkLst>
        </pc:picChg>
        <pc:picChg chg="del">
          <ac:chgData name="Guest User" userId="S::urn:spo:anon#751b1590386108f9fe6bbbaf7d0962548263f3b1c8b6be191396a8b89db364c0::" providerId="AD" clId="Web-{38BAF198-BD55-4B61-B7E5-A8165386817D}" dt="2023-05-06T08:28:18.082" v="380"/>
          <ac:picMkLst>
            <pc:docMk/>
            <pc:sldMk cId="958827226" sldId="306"/>
            <ac:picMk id="162" creationId="{00000000-0000-0000-0000-000000000000}"/>
          </ac:picMkLst>
        </pc:picChg>
      </pc:sldChg>
      <pc:sldChg chg="add">
        <pc:chgData name="Guest User" userId="S::urn:spo:anon#751b1590386108f9fe6bbbaf7d0962548263f3b1c8b6be191396a8b89db364c0::" providerId="AD" clId="Web-{38BAF198-BD55-4B61-B7E5-A8165386817D}" dt="2023-05-06T08:31:13.416" v="440"/>
        <pc:sldMkLst>
          <pc:docMk/>
          <pc:sldMk cId="1475951819" sldId="307"/>
        </pc:sldMkLst>
      </pc:sldChg>
      <pc:sldChg chg="addSp modSp del">
        <pc:chgData name="Guest User" userId="S::urn:spo:anon#751b1590386108f9fe6bbbaf7d0962548263f3b1c8b6be191396a8b89db364c0::" providerId="AD" clId="Web-{38BAF198-BD55-4B61-B7E5-A8165386817D}" dt="2023-05-06T08:31:11.526" v="439"/>
        <pc:sldMkLst>
          <pc:docMk/>
          <pc:sldMk cId="1534254451" sldId="307"/>
        </pc:sldMkLst>
        <pc:spChg chg="add mod">
          <ac:chgData name="Guest User" userId="S::urn:spo:anon#751b1590386108f9fe6bbbaf7d0962548263f3b1c8b6be191396a8b89db364c0::" providerId="AD" clId="Web-{38BAF198-BD55-4B61-B7E5-A8165386817D}" dt="2023-05-06T08:31:07.182" v="438" actId="20577"/>
          <ac:spMkLst>
            <pc:docMk/>
            <pc:sldMk cId="1534254451" sldId="307"/>
            <ac:spMk id="5" creationId="{AE0A9647-1C4B-B629-FC80-5542F53BF23C}"/>
          </ac:spMkLst>
        </pc:spChg>
      </pc:sldChg>
    </pc:docChg>
  </pc:docChgLst>
  <pc:docChgLst>
    <pc:chgData name="Vaibhav Agarwal" userId="S::vaibhav.agarwal@students.iiit.ac.in::61199c1f-c984-4379-8824-ce0672633d0e" providerId="AD" clId="Web-{37932F8E-4CA4-B22A-C58C-D4FC7361205E}"/>
    <pc:docChg chg="addSld delSld modSld sldOrd">
      <pc:chgData name="Vaibhav Agarwal" userId="S::vaibhav.agarwal@students.iiit.ac.in::61199c1f-c984-4379-8824-ce0672633d0e" providerId="AD" clId="Web-{37932F8E-4CA4-B22A-C58C-D4FC7361205E}" dt="2023-05-06T10:06:27.057" v="836" actId="20577"/>
      <pc:docMkLst>
        <pc:docMk/>
      </pc:docMkLst>
      <pc:sldChg chg="modSp">
        <pc:chgData name="Vaibhav Agarwal" userId="S::vaibhav.agarwal@students.iiit.ac.in::61199c1f-c984-4379-8824-ce0672633d0e" providerId="AD" clId="Web-{37932F8E-4CA4-B22A-C58C-D4FC7361205E}" dt="2023-05-06T10:06:27.057" v="836" actId="20577"/>
        <pc:sldMkLst>
          <pc:docMk/>
          <pc:sldMk cId="0" sldId="256"/>
        </pc:sldMkLst>
        <pc:spChg chg="mod">
          <ac:chgData name="Vaibhav Agarwal" userId="S::vaibhav.agarwal@students.iiit.ac.in::61199c1f-c984-4379-8824-ce0672633d0e" providerId="AD" clId="Web-{37932F8E-4CA4-B22A-C58C-D4FC7361205E}" dt="2023-05-06T08:39:18.115" v="818" actId="20577"/>
          <ac:spMkLst>
            <pc:docMk/>
            <pc:sldMk cId="0" sldId="256"/>
            <ac:spMk id="125" creationId="{00000000-0000-0000-0000-000000000000}"/>
          </ac:spMkLst>
        </pc:spChg>
        <pc:spChg chg="mod">
          <ac:chgData name="Vaibhav Agarwal" userId="S::vaibhav.agarwal@students.iiit.ac.in::61199c1f-c984-4379-8824-ce0672633d0e" providerId="AD" clId="Web-{37932F8E-4CA4-B22A-C58C-D4FC7361205E}" dt="2023-05-06T10:06:27.057" v="836" actId="20577"/>
          <ac:spMkLst>
            <pc:docMk/>
            <pc:sldMk cId="0" sldId="256"/>
            <ac:spMk id="126" creationId="{00000000-0000-0000-0000-000000000000}"/>
          </ac:spMkLst>
        </pc:spChg>
        <pc:picChg chg="mod">
          <ac:chgData name="Vaibhav Agarwal" userId="S::vaibhav.agarwal@students.iiit.ac.in::61199c1f-c984-4379-8824-ce0672633d0e" providerId="AD" clId="Web-{37932F8E-4CA4-B22A-C58C-D4FC7361205E}" dt="2023-05-06T08:58:17.419" v="821" actId="14100"/>
          <ac:picMkLst>
            <pc:docMk/>
            <pc:sldMk cId="0" sldId="256"/>
            <ac:picMk id="123" creationId="{00000000-0000-0000-0000-000000000000}"/>
          </ac:picMkLst>
        </pc:picChg>
      </pc:sldChg>
      <pc:sldChg chg="del">
        <pc:chgData name="Vaibhav Agarwal" userId="S::vaibhav.agarwal@students.iiit.ac.in::61199c1f-c984-4379-8824-ce0672633d0e" providerId="AD" clId="Web-{37932F8E-4CA4-B22A-C58C-D4FC7361205E}" dt="2023-05-06T06:58:21.241" v="387"/>
        <pc:sldMkLst>
          <pc:docMk/>
          <pc:sldMk cId="0" sldId="257"/>
        </pc:sldMkLst>
      </pc:sldChg>
      <pc:sldChg chg="addSp delSp modSp">
        <pc:chgData name="Vaibhav Agarwal" userId="S::vaibhav.agarwal@students.iiit.ac.in::61199c1f-c984-4379-8824-ce0672633d0e" providerId="AD" clId="Web-{37932F8E-4CA4-B22A-C58C-D4FC7361205E}" dt="2023-05-06T07:50:44.357" v="422" actId="20577"/>
        <pc:sldMkLst>
          <pc:docMk/>
          <pc:sldMk cId="0" sldId="258"/>
        </pc:sldMkLst>
        <pc:spChg chg="add del mod">
          <ac:chgData name="Vaibhav Agarwal" userId="S::vaibhav.agarwal@students.iiit.ac.in::61199c1f-c984-4379-8824-ce0672633d0e" providerId="AD" clId="Web-{37932F8E-4CA4-B22A-C58C-D4FC7361205E}" dt="2023-05-06T06:30:45.547" v="69"/>
          <ac:spMkLst>
            <pc:docMk/>
            <pc:sldMk cId="0" sldId="258"/>
            <ac:spMk id="3" creationId="{6019B971-511C-10EA-7FBF-1A694D3683A2}"/>
          </ac:spMkLst>
        </pc:spChg>
        <pc:spChg chg="add del mod">
          <ac:chgData name="Vaibhav Agarwal" userId="S::vaibhav.agarwal@students.iiit.ac.in::61199c1f-c984-4379-8824-ce0672633d0e" providerId="AD" clId="Web-{37932F8E-4CA4-B22A-C58C-D4FC7361205E}" dt="2023-05-06T06:30:41.438" v="65"/>
          <ac:spMkLst>
            <pc:docMk/>
            <pc:sldMk cId="0" sldId="258"/>
            <ac:spMk id="5" creationId="{D9053CB6-0323-746B-3571-AAB29D073DD5}"/>
          </ac:spMkLst>
        </pc:spChg>
        <pc:spChg chg="add del mod">
          <ac:chgData name="Vaibhav Agarwal" userId="S::vaibhav.agarwal@students.iiit.ac.in::61199c1f-c984-4379-8824-ce0672633d0e" providerId="AD" clId="Web-{37932F8E-4CA4-B22A-C58C-D4FC7361205E}" dt="2023-05-06T06:30:43.078" v="67"/>
          <ac:spMkLst>
            <pc:docMk/>
            <pc:sldMk cId="0" sldId="258"/>
            <ac:spMk id="7" creationId="{AD59DDDB-FA5E-52B1-4DE3-7D5E649A2E81}"/>
          </ac:spMkLst>
        </pc:spChg>
        <pc:spChg chg="add del mod">
          <ac:chgData name="Vaibhav Agarwal" userId="S::vaibhav.agarwal@students.iiit.ac.in::61199c1f-c984-4379-8824-ce0672633d0e" providerId="AD" clId="Web-{37932F8E-4CA4-B22A-C58C-D4FC7361205E}" dt="2023-05-06T06:30:59.610" v="73"/>
          <ac:spMkLst>
            <pc:docMk/>
            <pc:sldMk cId="0" sldId="258"/>
            <ac:spMk id="9" creationId="{E0A49D7F-0BA8-3103-B01A-2E4C3E7DA1B7}"/>
          </ac:spMkLst>
        </pc:spChg>
        <pc:spChg chg="add mod">
          <ac:chgData name="Vaibhav Agarwal" userId="S::vaibhav.agarwal@students.iiit.ac.in::61199c1f-c984-4379-8824-ce0672633d0e" providerId="AD" clId="Web-{37932F8E-4CA4-B22A-C58C-D4FC7361205E}" dt="2023-05-06T07:50:44.357" v="422" actId="20577"/>
          <ac:spMkLst>
            <pc:docMk/>
            <pc:sldMk cId="0" sldId="258"/>
            <ac:spMk id="11" creationId="{6C82D9DE-28DF-43DF-7233-EB05648CCF33}"/>
          </ac:spMkLst>
        </pc:spChg>
        <pc:spChg chg="add mod">
          <ac:chgData name="Vaibhav Agarwal" userId="S::vaibhav.agarwal@students.iiit.ac.in::61199c1f-c984-4379-8824-ce0672633d0e" providerId="AD" clId="Web-{37932F8E-4CA4-B22A-C58C-D4FC7361205E}" dt="2023-05-06T06:32:33.706" v="130" actId="1076"/>
          <ac:spMkLst>
            <pc:docMk/>
            <pc:sldMk cId="0" sldId="258"/>
            <ac:spMk id="13" creationId="{708C6C72-BB63-4ABE-E11C-20B1B1DBDEBA}"/>
          </ac:spMkLst>
        </pc:spChg>
        <pc:spChg chg="del mod">
          <ac:chgData name="Vaibhav Agarwal" userId="S::vaibhav.agarwal@students.iiit.ac.in::61199c1f-c984-4379-8824-ce0672633d0e" providerId="AD" clId="Web-{37932F8E-4CA4-B22A-C58C-D4FC7361205E}" dt="2023-05-06T06:30:54.469" v="71"/>
          <ac:spMkLst>
            <pc:docMk/>
            <pc:sldMk cId="0" sldId="258"/>
            <ac:spMk id="143" creationId="{00000000-0000-0000-0000-000000000000}"/>
          </ac:spMkLst>
        </pc:spChg>
        <pc:spChg chg="mod">
          <ac:chgData name="Vaibhav Agarwal" userId="S::vaibhav.agarwal@students.iiit.ac.in::61199c1f-c984-4379-8824-ce0672633d0e" providerId="AD" clId="Web-{37932F8E-4CA4-B22A-C58C-D4FC7361205E}" dt="2023-05-06T06:31:59.830" v="109" actId="1076"/>
          <ac:spMkLst>
            <pc:docMk/>
            <pc:sldMk cId="0" sldId="258"/>
            <ac:spMk id="144" creationId="{00000000-0000-0000-0000-000000000000}"/>
          </ac:spMkLst>
        </pc:spChg>
        <pc:spChg chg="mod">
          <ac:chgData name="Vaibhav Agarwal" userId="S::vaibhav.agarwal@students.iiit.ac.in::61199c1f-c984-4379-8824-ce0672633d0e" providerId="AD" clId="Web-{37932F8E-4CA4-B22A-C58C-D4FC7361205E}" dt="2023-05-06T06:31:59.846" v="110" actId="1076"/>
          <ac:spMkLst>
            <pc:docMk/>
            <pc:sldMk cId="0" sldId="258"/>
            <ac:spMk id="145" creationId="{00000000-0000-0000-0000-000000000000}"/>
          </ac:spMkLst>
        </pc:spChg>
        <pc:spChg chg="mod">
          <ac:chgData name="Vaibhav Agarwal" userId="S::vaibhav.agarwal@students.iiit.ac.in::61199c1f-c984-4379-8824-ce0672633d0e" providerId="AD" clId="Web-{37932F8E-4CA4-B22A-C58C-D4FC7361205E}" dt="2023-05-06T06:31:59.846" v="111" actId="1076"/>
          <ac:spMkLst>
            <pc:docMk/>
            <pc:sldMk cId="0" sldId="258"/>
            <ac:spMk id="146" creationId="{00000000-0000-0000-0000-000000000000}"/>
          </ac:spMkLst>
        </pc:spChg>
        <pc:spChg chg="del mod">
          <ac:chgData name="Vaibhav Agarwal" userId="S::vaibhav.agarwal@students.iiit.ac.in::61199c1f-c984-4379-8824-ce0672633d0e" providerId="AD" clId="Web-{37932F8E-4CA4-B22A-C58C-D4FC7361205E}" dt="2023-05-06T06:30:19.140" v="56"/>
          <ac:spMkLst>
            <pc:docMk/>
            <pc:sldMk cId="0" sldId="258"/>
            <ac:spMk id="147" creationId="{00000000-0000-0000-0000-000000000000}"/>
          </ac:spMkLst>
        </pc:spChg>
        <pc:spChg chg="mod">
          <ac:chgData name="Vaibhav Agarwal" userId="S::vaibhav.agarwal@students.iiit.ac.in::61199c1f-c984-4379-8824-ce0672633d0e" providerId="AD" clId="Web-{37932F8E-4CA4-B22A-C58C-D4FC7361205E}" dt="2023-05-06T06:31:59.861" v="112" actId="1076"/>
          <ac:spMkLst>
            <pc:docMk/>
            <pc:sldMk cId="0" sldId="258"/>
            <ac:spMk id="148" creationId="{00000000-0000-0000-0000-000000000000}"/>
          </ac:spMkLst>
        </pc:spChg>
        <pc:spChg chg="mod">
          <ac:chgData name="Vaibhav Agarwal" userId="S::vaibhav.agarwal@students.iiit.ac.in::61199c1f-c984-4379-8824-ce0672633d0e" providerId="AD" clId="Web-{37932F8E-4CA4-B22A-C58C-D4FC7361205E}" dt="2023-05-06T06:31:59.861" v="113" actId="1076"/>
          <ac:spMkLst>
            <pc:docMk/>
            <pc:sldMk cId="0" sldId="258"/>
            <ac:spMk id="149" creationId="{00000000-0000-0000-0000-000000000000}"/>
          </ac:spMkLst>
        </pc:spChg>
        <pc:spChg chg="del mod">
          <ac:chgData name="Vaibhav Agarwal" userId="S::vaibhav.agarwal@students.iiit.ac.in::61199c1f-c984-4379-8824-ce0672633d0e" providerId="AD" clId="Web-{37932F8E-4CA4-B22A-C58C-D4FC7361205E}" dt="2023-05-06T06:30:28.641" v="58"/>
          <ac:spMkLst>
            <pc:docMk/>
            <pc:sldMk cId="0" sldId="258"/>
            <ac:spMk id="150" creationId="{00000000-0000-0000-0000-000000000000}"/>
          </ac:spMkLst>
        </pc:spChg>
        <pc:spChg chg="mod">
          <ac:chgData name="Vaibhav Agarwal" userId="S::vaibhav.agarwal@students.iiit.ac.in::61199c1f-c984-4379-8824-ce0672633d0e" providerId="AD" clId="Web-{37932F8E-4CA4-B22A-C58C-D4FC7361205E}" dt="2023-05-06T06:31:59.877" v="114" actId="1076"/>
          <ac:spMkLst>
            <pc:docMk/>
            <pc:sldMk cId="0" sldId="258"/>
            <ac:spMk id="151" creationId="{00000000-0000-0000-0000-000000000000}"/>
          </ac:spMkLst>
        </pc:spChg>
        <pc:spChg chg="mod">
          <ac:chgData name="Vaibhav Agarwal" userId="S::vaibhav.agarwal@students.iiit.ac.in::61199c1f-c984-4379-8824-ce0672633d0e" providerId="AD" clId="Web-{37932F8E-4CA4-B22A-C58C-D4FC7361205E}" dt="2023-05-06T06:31:59.877" v="115" actId="1076"/>
          <ac:spMkLst>
            <pc:docMk/>
            <pc:sldMk cId="0" sldId="258"/>
            <ac:spMk id="152" creationId="{00000000-0000-0000-0000-000000000000}"/>
          </ac:spMkLst>
        </pc:spChg>
        <pc:spChg chg="del mod">
          <ac:chgData name="Vaibhav Agarwal" userId="S::vaibhav.agarwal@students.iiit.ac.in::61199c1f-c984-4379-8824-ce0672633d0e" providerId="AD" clId="Web-{37932F8E-4CA4-B22A-C58C-D4FC7361205E}" dt="2023-05-06T06:30:35.125" v="61"/>
          <ac:spMkLst>
            <pc:docMk/>
            <pc:sldMk cId="0" sldId="258"/>
            <ac:spMk id="153" creationId="{00000000-0000-0000-0000-000000000000}"/>
          </ac:spMkLst>
        </pc:spChg>
        <pc:spChg chg="mod">
          <ac:chgData name="Vaibhav Agarwal" userId="S::vaibhav.agarwal@students.iiit.ac.in::61199c1f-c984-4379-8824-ce0672633d0e" providerId="AD" clId="Web-{37932F8E-4CA4-B22A-C58C-D4FC7361205E}" dt="2023-05-06T06:31:59.893" v="116" actId="1076"/>
          <ac:spMkLst>
            <pc:docMk/>
            <pc:sldMk cId="0" sldId="258"/>
            <ac:spMk id="154" creationId="{00000000-0000-0000-0000-000000000000}"/>
          </ac:spMkLst>
        </pc:spChg>
        <pc:spChg chg="mod">
          <ac:chgData name="Vaibhav Agarwal" userId="S::vaibhav.agarwal@students.iiit.ac.in::61199c1f-c984-4379-8824-ce0672633d0e" providerId="AD" clId="Web-{37932F8E-4CA4-B22A-C58C-D4FC7361205E}" dt="2023-05-06T06:31:59.908" v="118" actId="1076"/>
          <ac:spMkLst>
            <pc:docMk/>
            <pc:sldMk cId="0" sldId="258"/>
            <ac:spMk id="155" creationId="{00000000-0000-0000-0000-000000000000}"/>
          </ac:spMkLst>
        </pc:spChg>
        <pc:spChg chg="del mod">
          <ac:chgData name="Vaibhav Agarwal" userId="S::vaibhav.agarwal@students.iiit.ac.in::61199c1f-c984-4379-8824-ce0672633d0e" providerId="AD" clId="Web-{37932F8E-4CA4-B22A-C58C-D4FC7361205E}" dt="2023-05-06T06:30:38.797" v="63"/>
          <ac:spMkLst>
            <pc:docMk/>
            <pc:sldMk cId="0" sldId="258"/>
            <ac:spMk id="156" creationId="{00000000-0000-0000-0000-000000000000}"/>
          </ac:spMkLst>
        </pc:spChg>
        <pc:spChg chg="mod">
          <ac:chgData name="Vaibhav Agarwal" userId="S::vaibhav.agarwal@students.iiit.ac.in::61199c1f-c984-4379-8824-ce0672633d0e" providerId="AD" clId="Web-{37932F8E-4CA4-B22A-C58C-D4FC7361205E}" dt="2023-05-06T06:31:59.893" v="117" actId="1076"/>
          <ac:spMkLst>
            <pc:docMk/>
            <pc:sldMk cId="0" sldId="258"/>
            <ac:spMk id="157" creationId="{00000000-0000-0000-0000-000000000000}"/>
          </ac:spMkLst>
        </pc:spChg>
      </pc:sldChg>
      <pc:sldChg chg="delSp modSp ord">
        <pc:chgData name="Vaibhav Agarwal" userId="S::vaibhav.agarwal@students.iiit.ac.in::61199c1f-c984-4379-8824-ce0672633d0e" providerId="AD" clId="Web-{37932F8E-4CA4-B22A-C58C-D4FC7361205E}" dt="2023-05-06T08:07:20.281" v="513"/>
        <pc:sldMkLst>
          <pc:docMk/>
          <pc:sldMk cId="0" sldId="259"/>
        </pc:sldMkLst>
        <pc:spChg chg="mod">
          <ac:chgData name="Vaibhav Agarwal" userId="S::vaibhav.agarwal@students.iiit.ac.in::61199c1f-c984-4379-8824-ce0672633d0e" providerId="AD" clId="Web-{37932F8E-4CA4-B22A-C58C-D4FC7361205E}" dt="2023-05-06T08:07:18.609" v="512" actId="1076"/>
          <ac:spMkLst>
            <pc:docMk/>
            <pc:sldMk cId="0" sldId="259"/>
            <ac:spMk id="164" creationId="{00000000-0000-0000-0000-000000000000}"/>
          </ac:spMkLst>
        </pc:spChg>
        <pc:spChg chg="mod">
          <ac:chgData name="Vaibhav Agarwal" userId="S::vaibhav.agarwal@students.iiit.ac.in::61199c1f-c984-4379-8824-ce0672633d0e" providerId="AD" clId="Web-{37932F8E-4CA4-B22A-C58C-D4FC7361205E}" dt="2023-05-06T08:07:18.406" v="509" actId="20577"/>
          <ac:spMkLst>
            <pc:docMk/>
            <pc:sldMk cId="0" sldId="259"/>
            <ac:spMk id="165" creationId="{00000000-0000-0000-0000-000000000000}"/>
          </ac:spMkLst>
        </pc:spChg>
        <pc:picChg chg="del">
          <ac:chgData name="Vaibhav Agarwal" userId="S::vaibhav.agarwal@students.iiit.ac.in::61199c1f-c984-4379-8824-ce0672633d0e" providerId="AD" clId="Web-{37932F8E-4CA4-B22A-C58C-D4FC7361205E}" dt="2023-05-06T08:07:20.281" v="513"/>
          <ac:picMkLst>
            <pc:docMk/>
            <pc:sldMk cId="0" sldId="259"/>
            <ac:picMk id="166" creationId="{00000000-0000-0000-0000-000000000000}"/>
          </ac:picMkLst>
        </pc:picChg>
      </pc:sldChg>
      <pc:sldChg chg="addSp delSp modSp ord">
        <pc:chgData name="Vaibhav Agarwal" userId="S::vaibhav.agarwal@students.iiit.ac.in::61199c1f-c984-4379-8824-ce0672633d0e" providerId="AD" clId="Web-{37932F8E-4CA4-B22A-C58C-D4FC7361205E}" dt="2023-05-06T06:48:03.789" v="386" actId="20577"/>
        <pc:sldMkLst>
          <pc:docMk/>
          <pc:sldMk cId="0" sldId="260"/>
        </pc:sldMkLst>
        <pc:spChg chg="add mod">
          <ac:chgData name="Vaibhav Agarwal" userId="S::vaibhav.agarwal@students.iiit.ac.in::61199c1f-c984-4379-8824-ce0672633d0e" providerId="AD" clId="Web-{37932F8E-4CA4-B22A-C58C-D4FC7361205E}" dt="2023-05-06T06:41:08.296" v="258" actId="1076"/>
          <ac:spMkLst>
            <pc:docMk/>
            <pc:sldMk cId="0" sldId="260"/>
            <ac:spMk id="3" creationId="{FBCDC57C-68A4-D349-240E-57CF7CEBEE82}"/>
          </ac:spMkLst>
        </pc:spChg>
        <pc:spChg chg="add del mod">
          <ac:chgData name="Vaibhav Agarwal" userId="S::vaibhav.agarwal@students.iiit.ac.in::61199c1f-c984-4379-8824-ce0672633d0e" providerId="AD" clId="Web-{37932F8E-4CA4-B22A-C58C-D4FC7361205E}" dt="2023-05-06T06:40:36.014" v="251"/>
          <ac:spMkLst>
            <pc:docMk/>
            <pc:sldMk cId="0" sldId="260"/>
            <ac:spMk id="5" creationId="{02C8F303-0CA4-D301-0952-0BBFD3E38DF7}"/>
          </ac:spMkLst>
        </pc:spChg>
        <pc:spChg chg="add mod">
          <ac:chgData name="Vaibhav Agarwal" userId="S::vaibhav.agarwal@students.iiit.ac.in::61199c1f-c984-4379-8824-ce0672633d0e" providerId="AD" clId="Web-{37932F8E-4CA4-B22A-C58C-D4FC7361205E}" dt="2023-05-06T06:42:50.189" v="275" actId="1076"/>
          <ac:spMkLst>
            <pc:docMk/>
            <pc:sldMk cId="0" sldId="260"/>
            <ac:spMk id="7" creationId="{84E76159-9DD0-2A08-B70A-55362741E5DE}"/>
          </ac:spMkLst>
        </pc:spChg>
        <pc:spChg chg="add del mod">
          <ac:chgData name="Vaibhav Agarwal" userId="S::vaibhav.agarwal@students.iiit.ac.in::61199c1f-c984-4379-8824-ce0672633d0e" providerId="AD" clId="Web-{37932F8E-4CA4-B22A-C58C-D4FC7361205E}" dt="2023-05-06T06:40:37.686" v="252"/>
          <ac:spMkLst>
            <pc:docMk/>
            <pc:sldMk cId="0" sldId="260"/>
            <ac:spMk id="9" creationId="{731E6297-3690-905C-11EA-CF95157E3F11}"/>
          </ac:spMkLst>
        </pc:spChg>
        <pc:spChg chg="add del mod">
          <ac:chgData name="Vaibhav Agarwal" userId="S::vaibhav.agarwal@students.iiit.ac.in::61199c1f-c984-4379-8824-ce0672633d0e" providerId="AD" clId="Web-{37932F8E-4CA4-B22A-C58C-D4FC7361205E}" dt="2023-05-06T06:42:16.360" v="274"/>
          <ac:spMkLst>
            <pc:docMk/>
            <pc:sldMk cId="0" sldId="260"/>
            <ac:spMk id="11" creationId="{82F6528D-7218-F545-C550-B26347DDC82C}"/>
          </ac:spMkLst>
        </pc:spChg>
        <pc:spChg chg="add del mod">
          <ac:chgData name="Vaibhav Agarwal" userId="S::vaibhav.agarwal@students.iiit.ac.in::61199c1f-c984-4379-8824-ce0672633d0e" providerId="AD" clId="Web-{37932F8E-4CA4-B22A-C58C-D4FC7361205E}" dt="2023-05-06T06:40:31.045" v="249"/>
          <ac:spMkLst>
            <pc:docMk/>
            <pc:sldMk cId="0" sldId="260"/>
            <ac:spMk id="13" creationId="{2BC07202-3D56-26A2-E15D-0447EBDADC9A}"/>
          </ac:spMkLst>
        </pc:spChg>
        <pc:spChg chg="add del mod">
          <ac:chgData name="Vaibhav Agarwal" userId="S::vaibhav.agarwal@students.iiit.ac.in::61199c1f-c984-4379-8824-ce0672633d0e" providerId="AD" clId="Web-{37932F8E-4CA4-B22A-C58C-D4FC7361205E}" dt="2023-05-06T06:42:04.109" v="272" actId="14100"/>
          <ac:spMkLst>
            <pc:docMk/>
            <pc:sldMk cId="0" sldId="260"/>
            <ac:spMk id="15" creationId="{74375A14-E73C-E9F2-FDAB-AC0B181BC37F}"/>
          </ac:spMkLst>
        </pc:spChg>
        <pc:spChg chg="add del mod">
          <ac:chgData name="Vaibhav Agarwal" userId="S::vaibhav.agarwal@students.iiit.ac.in::61199c1f-c984-4379-8824-ce0672633d0e" providerId="AD" clId="Web-{37932F8E-4CA4-B22A-C58C-D4FC7361205E}" dt="2023-05-06T06:40:34.185" v="250"/>
          <ac:spMkLst>
            <pc:docMk/>
            <pc:sldMk cId="0" sldId="260"/>
            <ac:spMk id="17" creationId="{9EEB6CD6-114C-0FC1-AA48-06B093116669}"/>
          </ac:spMkLst>
        </pc:spChg>
        <pc:spChg chg="add mod">
          <ac:chgData name="Vaibhav Agarwal" userId="S::vaibhav.agarwal@students.iiit.ac.in::61199c1f-c984-4379-8824-ce0672633d0e" providerId="AD" clId="Web-{37932F8E-4CA4-B22A-C58C-D4FC7361205E}" dt="2023-05-06T06:48:03.789" v="386" actId="20577"/>
          <ac:spMkLst>
            <pc:docMk/>
            <pc:sldMk cId="0" sldId="260"/>
            <ac:spMk id="19" creationId="{8F6168C6-DCE0-49D0-FE92-F31B938EE3D6}"/>
          </ac:spMkLst>
        </pc:spChg>
        <pc:spChg chg="mod">
          <ac:chgData name="Vaibhav Agarwal" userId="S::vaibhav.agarwal@students.iiit.ac.in::61199c1f-c984-4379-8824-ce0672633d0e" providerId="AD" clId="Web-{37932F8E-4CA4-B22A-C58C-D4FC7361205E}" dt="2023-05-06T06:41:35.656" v="267" actId="20577"/>
          <ac:spMkLst>
            <pc:docMk/>
            <pc:sldMk cId="0" sldId="260"/>
            <ac:spMk id="172" creationId="{00000000-0000-0000-0000-000000000000}"/>
          </ac:spMkLst>
        </pc:spChg>
        <pc:spChg chg="mod">
          <ac:chgData name="Vaibhav Agarwal" userId="S::vaibhav.agarwal@students.iiit.ac.in::61199c1f-c984-4379-8824-ce0672633d0e" providerId="AD" clId="Web-{37932F8E-4CA4-B22A-C58C-D4FC7361205E}" dt="2023-05-06T06:40:57.920" v="256" actId="1076"/>
          <ac:spMkLst>
            <pc:docMk/>
            <pc:sldMk cId="0" sldId="260"/>
            <ac:spMk id="173" creationId="{00000000-0000-0000-0000-000000000000}"/>
          </ac:spMkLst>
        </pc:spChg>
        <pc:spChg chg="mod">
          <ac:chgData name="Vaibhav Agarwal" userId="S::vaibhav.agarwal@students.iiit.ac.in::61199c1f-c984-4379-8824-ce0672633d0e" providerId="AD" clId="Web-{37932F8E-4CA4-B22A-C58C-D4FC7361205E}" dt="2023-05-06T06:40:08.701" v="239" actId="1076"/>
          <ac:spMkLst>
            <pc:docMk/>
            <pc:sldMk cId="0" sldId="260"/>
            <ac:spMk id="176" creationId="{00000000-0000-0000-0000-000000000000}"/>
          </ac:spMkLst>
        </pc:spChg>
        <pc:spChg chg="del">
          <ac:chgData name="Vaibhav Agarwal" userId="S::vaibhav.agarwal@students.iiit.ac.in::61199c1f-c984-4379-8824-ce0672633d0e" providerId="AD" clId="Web-{37932F8E-4CA4-B22A-C58C-D4FC7361205E}" dt="2023-05-06T06:40:01.341" v="233"/>
          <ac:spMkLst>
            <pc:docMk/>
            <pc:sldMk cId="0" sldId="260"/>
            <ac:spMk id="177" creationId="{00000000-0000-0000-0000-000000000000}"/>
          </ac:spMkLst>
        </pc:spChg>
        <pc:spChg chg="del">
          <ac:chgData name="Vaibhav Agarwal" userId="S::vaibhav.agarwal@students.iiit.ac.in::61199c1f-c984-4379-8824-ce0672633d0e" providerId="AD" clId="Web-{37932F8E-4CA4-B22A-C58C-D4FC7361205E}" dt="2023-05-06T06:40:04.497" v="237"/>
          <ac:spMkLst>
            <pc:docMk/>
            <pc:sldMk cId="0" sldId="260"/>
            <ac:spMk id="178" creationId="{00000000-0000-0000-0000-000000000000}"/>
          </ac:spMkLst>
        </pc:spChg>
        <pc:spChg chg="del mod">
          <ac:chgData name="Vaibhav Agarwal" userId="S::vaibhav.agarwal@students.iiit.ac.in::61199c1f-c984-4379-8824-ce0672633d0e" providerId="AD" clId="Web-{37932F8E-4CA4-B22A-C58C-D4FC7361205E}" dt="2023-05-06T06:40:26.717" v="247"/>
          <ac:spMkLst>
            <pc:docMk/>
            <pc:sldMk cId="0" sldId="260"/>
            <ac:spMk id="179" creationId="{00000000-0000-0000-0000-000000000000}"/>
          </ac:spMkLst>
        </pc:spChg>
        <pc:spChg chg="del mod">
          <ac:chgData name="Vaibhav Agarwal" userId="S::vaibhav.agarwal@students.iiit.ac.in::61199c1f-c984-4379-8824-ce0672633d0e" providerId="AD" clId="Web-{37932F8E-4CA4-B22A-C58C-D4FC7361205E}" dt="2023-05-06T06:40:04.388" v="236"/>
          <ac:spMkLst>
            <pc:docMk/>
            <pc:sldMk cId="0" sldId="260"/>
            <ac:spMk id="180" creationId="{00000000-0000-0000-0000-000000000000}"/>
          </ac:spMkLst>
        </pc:spChg>
        <pc:spChg chg="del">
          <ac:chgData name="Vaibhav Agarwal" userId="S::vaibhav.agarwal@students.iiit.ac.in::61199c1f-c984-4379-8824-ce0672633d0e" providerId="AD" clId="Web-{37932F8E-4CA4-B22A-C58C-D4FC7361205E}" dt="2023-05-06T06:40:16.185" v="242"/>
          <ac:spMkLst>
            <pc:docMk/>
            <pc:sldMk cId="0" sldId="260"/>
            <ac:spMk id="181" creationId="{00000000-0000-0000-0000-000000000000}"/>
          </ac:spMkLst>
        </pc:spChg>
        <pc:spChg chg="del">
          <ac:chgData name="Vaibhav Agarwal" userId="S::vaibhav.agarwal@students.iiit.ac.in::61199c1f-c984-4379-8824-ce0672633d0e" providerId="AD" clId="Web-{37932F8E-4CA4-B22A-C58C-D4FC7361205E}" dt="2023-05-06T06:40:01.122" v="232"/>
          <ac:spMkLst>
            <pc:docMk/>
            <pc:sldMk cId="0" sldId="260"/>
            <ac:spMk id="182" creationId="{00000000-0000-0000-0000-000000000000}"/>
          </ac:spMkLst>
        </pc:spChg>
        <pc:spChg chg="del">
          <ac:chgData name="Vaibhav Agarwal" userId="S::vaibhav.agarwal@students.iiit.ac.in::61199c1f-c984-4379-8824-ce0672633d0e" providerId="AD" clId="Web-{37932F8E-4CA4-B22A-C58C-D4FC7361205E}" dt="2023-05-06T06:40:14.169" v="240"/>
          <ac:spMkLst>
            <pc:docMk/>
            <pc:sldMk cId="0" sldId="260"/>
            <ac:spMk id="183" creationId="{00000000-0000-0000-0000-000000000000}"/>
          </ac:spMkLst>
        </pc:spChg>
        <pc:spChg chg="del">
          <ac:chgData name="Vaibhav Agarwal" userId="S::vaibhav.agarwal@students.iiit.ac.in::61199c1f-c984-4379-8824-ce0672633d0e" providerId="AD" clId="Web-{37932F8E-4CA4-B22A-C58C-D4FC7361205E}" dt="2023-05-06T06:40:14.638" v="241"/>
          <ac:spMkLst>
            <pc:docMk/>
            <pc:sldMk cId="0" sldId="260"/>
            <ac:spMk id="184" creationId="{00000000-0000-0000-0000-000000000000}"/>
          </ac:spMkLst>
        </pc:spChg>
      </pc:sldChg>
      <pc:sldChg chg="addSp delSp modSp ord">
        <pc:chgData name="Vaibhav Agarwal" userId="S::vaibhav.agarwal@students.iiit.ac.in::61199c1f-c984-4379-8824-ce0672633d0e" providerId="AD" clId="Web-{37932F8E-4CA4-B22A-C58C-D4FC7361205E}" dt="2023-05-06T08:37:53.643" v="774" actId="1076"/>
        <pc:sldMkLst>
          <pc:docMk/>
          <pc:sldMk cId="0" sldId="261"/>
        </pc:sldMkLst>
        <pc:spChg chg="add del mod">
          <ac:chgData name="Vaibhav Agarwal" userId="S::vaibhav.agarwal@students.iiit.ac.in::61199c1f-c984-4379-8824-ce0672633d0e" providerId="AD" clId="Web-{37932F8E-4CA4-B22A-C58C-D4FC7361205E}" dt="2023-05-06T08:36:30.203" v="746"/>
          <ac:spMkLst>
            <pc:docMk/>
            <pc:sldMk cId="0" sldId="261"/>
            <ac:spMk id="3" creationId="{D274EDEF-1CD4-F780-644F-F4D9E4EB9BF2}"/>
          </ac:spMkLst>
        </pc:spChg>
        <pc:spChg chg="add del mod">
          <ac:chgData name="Vaibhav Agarwal" userId="S::vaibhav.agarwal@students.iiit.ac.in::61199c1f-c984-4379-8824-ce0672633d0e" providerId="AD" clId="Web-{37932F8E-4CA4-B22A-C58C-D4FC7361205E}" dt="2023-05-06T08:36:33.484" v="748"/>
          <ac:spMkLst>
            <pc:docMk/>
            <pc:sldMk cId="0" sldId="261"/>
            <ac:spMk id="5" creationId="{63442EC9-D492-9525-851F-A9D1A758AF8D}"/>
          </ac:spMkLst>
        </pc:spChg>
        <pc:spChg chg="add del mod">
          <ac:chgData name="Vaibhav Agarwal" userId="S::vaibhav.agarwal@students.iiit.ac.in::61199c1f-c984-4379-8824-ce0672633d0e" providerId="AD" clId="Web-{37932F8E-4CA4-B22A-C58C-D4FC7361205E}" dt="2023-05-06T08:36:36.312" v="750"/>
          <ac:spMkLst>
            <pc:docMk/>
            <pc:sldMk cId="0" sldId="261"/>
            <ac:spMk id="7" creationId="{9ED29CB0-D509-950F-4674-3C1AE0BDDF67}"/>
          </ac:spMkLst>
        </pc:spChg>
        <pc:spChg chg="mod">
          <ac:chgData name="Vaibhav Agarwal" userId="S::vaibhav.agarwal@students.iiit.ac.in::61199c1f-c984-4379-8824-ce0672633d0e" providerId="AD" clId="Web-{37932F8E-4CA4-B22A-C58C-D4FC7361205E}" dt="2023-05-06T07:56:36.135" v="480" actId="20577"/>
          <ac:spMkLst>
            <pc:docMk/>
            <pc:sldMk cId="0" sldId="261"/>
            <ac:spMk id="189" creationId="{00000000-0000-0000-0000-000000000000}"/>
          </ac:spMkLst>
        </pc:spChg>
        <pc:spChg chg="del mod">
          <ac:chgData name="Vaibhav Agarwal" userId="S::vaibhav.agarwal@students.iiit.ac.in::61199c1f-c984-4379-8824-ce0672633d0e" providerId="AD" clId="Web-{37932F8E-4CA4-B22A-C58C-D4FC7361205E}" dt="2023-05-06T08:36:27.828" v="744"/>
          <ac:spMkLst>
            <pc:docMk/>
            <pc:sldMk cId="0" sldId="261"/>
            <ac:spMk id="192" creationId="{00000000-0000-0000-0000-000000000000}"/>
          </ac:spMkLst>
        </pc:spChg>
        <pc:spChg chg="del mod">
          <ac:chgData name="Vaibhav Agarwal" userId="S::vaibhav.agarwal@students.iiit.ac.in::61199c1f-c984-4379-8824-ce0672633d0e" providerId="AD" clId="Web-{37932F8E-4CA4-B22A-C58C-D4FC7361205E}" dt="2023-05-06T08:36:23.406" v="742"/>
          <ac:spMkLst>
            <pc:docMk/>
            <pc:sldMk cId="0" sldId="261"/>
            <ac:spMk id="193" creationId="{00000000-0000-0000-0000-000000000000}"/>
          </ac:spMkLst>
        </pc:spChg>
        <pc:spChg chg="mod">
          <ac:chgData name="Vaibhav Agarwal" userId="S::vaibhav.agarwal@students.iiit.ac.in::61199c1f-c984-4379-8824-ce0672633d0e" providerId="AD" clId="Web-{37932F8E-4CA4-B22A-C58C-D4FC7361205E}" dt="2023-05-06T08:37:51.206" v="773" actId="1076"/>
          <ac:spMkLst>
            <pc:docMk/>
            <pc:sldMk cId="0" sldId="261"/>
            <ac:spMk id="194" creationId="{00000000-0000-0000-0000-000000000000}"/>
          </ac:spMkLst>
        </pc:spChg>
        <pc:spChg chg="mod">
          <ac:chgData name="Vaibhav Agarwal" userId="S::vaibhav.agarwal@students.iiit.ac.in::61199c1f-c984-4379-8824-ce0672633d0e" providerId="AD" clId="Web-{37932F8E-4CA4-B22A-C58C-D4FC7361205E}" dt="2023-05-06T08:37:53.643" v="774" actId="1076"/>
          <ac:spMkLst>
            <pc:docMk/>
            <pc:sldMk cId="0" sldId="261"/>
            <ac:spMk id="195" creationId="{00000000-0000-0000-0000-000000000000}"/>
          </ac:spMkLst>
        </pc:spChg>
        <pc:spChg chg="mod">
          <ac:chgData name="Vaibhav Agarwal" userId="S::vaibhav.agarwal@students.iiit.ac.in::61199c1f-c984-4379-8824-ce0672633d0e" providerId="AD" clId="Web-{37932F8E-4CA4-B22A-C58C-D4FC7361205E}" dt="2023-05-06T08:37:48.768" v="772" actId="1076"/>
          <ac:spMkLst>
            <pc:docMk/>
            <pc:sldMk cId="0" sldId="261"/>
            <ac:spMk id="196" creationId="{00000000-0000-0000-0000-000000000000}"/>
          </ac:spMkLst>
        </pc:spChg>
        <pc:spChg chg="del mod">
          <ac:chgData name="Vaibhav Agarwal" userId="S::vaibhav.agarwal@students.iiit.ac.in::61199c1f-c984-4379-8824-ce0672633d0e" providerId="AD" clId="Web-{37932F8E-4CA4-B22A-C58C-D4FC7361205E}" dt="2023-05-06T08:36:22.359" v="741"/>
          <ac:spMkLst>
            <pc:docMk/>
            <pc:sldMk cId="0" sldId="261"/>
            <ac:spMk id="197" creationId="{00000000-0000-0000-0000-000000000000}"/>
          </ac:spMkLst>
        </pc:spChg>
        <pc:picChg chg="add del mod">
          <ac:chgData name="Vaibhav Agarwal" userId="S::vaibhav.agarwal@students.iiit.ac.in::61199c1f-c984-4379-8824-ce0672633d0e" providerId="AD" clId="Web-{37932F8E-4CA4-B22A-C58C-D4FC7361205E}" dt="2023-05-06T08:09:27.067" v="519"/>
          <ac:picMkLst>
            <pc:docMk/>
            <pc:sldMk cId="0" sldId="261"/>
            <ac:picMk id="190" creationId="{00000000-0000-0000-0000-000000000000}"/>
          </ac:picMkLst>
        </pc:picChg>
      </pc:sldChg>
      <pc:sldChg chg="addSp delSp modSp ord">
        <pc:chgData name="Vaibhav Agarwal" userId="S::vaibhav.agarwal@students.iiit.ac.in::61199c1f-c984-4379-8824-ce0672633d0e" providerId="AD" clId="Web-{37932F8E-4CA4-B22A-C58C-D4FC7361205E}" dt="2023-05-06T07:55:40.633" v="472" actId="20577"/>
        <pc:sldMkLst>
          <pc:docMk/>
          <pc:sldMk cId="0" sldId="262"/>
        </pc:sldMkLst>
        <pc:spChg chg="mod">
          <ac:chgData name="Vaibhav Agarwal" userId="S::vaibhav.agarwal@students.iiit.ac.in::61199c1f-c984-4379-8824-ce0672633d0e" providerId="AD" clId="Web-{37932F8E-4CA4-B22A-C58C-D4FC7361205E}" dt="2023-05-06T07:55:21.460" v="467" actId="1076"/>
          <ac:spMkLst>
            <pc:docMk/>
            <pc:sldMk cId="0" sldId="262"/>
            <ac:spMk id="203" creationId="{00000000-0000-0000-0000-000000000000}"/>
          </ac:spMkLst>
        </pc:spChg>
        <pc:spChg chg="mod">
          <ac:chgData name="Vaibhav Agarwal" userId="S::vaibhav.agarwal@students.iiit.ac.in::61199c1f-c984-4379-8824-ce0672633d0e" providerId="AD" clId="Web-{37932F8E-4CA4-B22A-C58C-D4FC7361205E}" dt="2023-05-06T07:55:18.976" v="466" actId="1076"/>
          <ac:spMkLst>
            <pc:docMk/>
            <pc:sldMk cId="0" sldId="262"/>
            <ac:spMk id="205" creationId="{00000000-0000-0000-0000-000000000000}"/>
          </ac:spMkLst>
        </pc:spChg>
        <pc:spChg chg="mod">
          <ac:chgData name="Vaibhav Agarwal" userId="S::vaibhav.agarwal@students.iiit.ac.in::61199c1f-c984-4379-8824-ce0672633d0e" providerId="AD" clId="Web-{37932F8E-4CA4-B22A-C58C-D4FC7361205E}" dt="2023-05-06T07:55:40.633" v="472" actId="20577"/>
          <ac:spMkLst>
            <pc:docMk/>
            <pc:sldMk cId="0" sldId="262"/>
            <ac:spMk id="206" creationId="{00000000-0000-0000-0000-000000000000}"/>
          </ac:spMkLst>
        </pc:spChg>
        <pc:picChg chg="add mod">
          <ac:chgData name="Vaibhav Agarwal" userId="S::vaibhav.agarwal@students.iiit.ac.in::61199c1f-c984-4379-8824-ce0672633d0e" providerId="AD" clId="Web-{37932F8E-4CA4-B22A-C58C-D4FC7361205E}" dt="2023-05-06T06:46:25.553" v="328" actId="1076"/>
          <ac:picMkLst>
            <pc:docMk/>
            <pc:sldMk cId="0" sldId="262"/>
            <ac:picMk id="2" creationId="{FFFE72BE-FCD4-3748-EC59-22D43CF25845}"/>
          </ac:picMkLst>
        </pc:picChg>
        <pc:picChg chg="del">
          <ac:chgData name="Vaibhav Agarwal" userId="S::vaibhav.agarwal@students.iiit.ac.in::61199c1f-c984-4379-8824-ce0672633d0e" providerId="AD" clId="Web-{37932F8E-4CA4-B22A-C58C-D4FC7361205E}" dt="2023-05-06T06:46:15.803" v="325"/>
          <ac:picMkLst>
            <pc:docMk/>
            <pc:sldMk cId="0" sldId="262"/>
            <ac:picMk id="204" creationId="{00000000-0000-0000-0000-000000000000}"/>
          </ac:picMkLst>
        </pc:picChg>
      </pc:sldChg>
      <pc:sldChg chg="del">
        <pc:chgData name="Vaibhav Agarwal" userId="S::vaibhav.agarwal@students.iiit.ac.in::61199c1f-c984-4379-8824-ce0672633d0e" providerId="AD" clId="Web-{37932F8E-4CA4-B22A-C58C-D4FC7361205E}" dt="2023-05-06T08:26:37.070" v="693"/>
        <pc:sldMkLst>
          <pc:docMk/>
          <pc:sldMk cId="0" sldId="263"/>
        </pc:sldMkLst>
      </pc:sldChg>
      <pc:sldChg chg="del">
        <pc:chgData name="Vaibhav Agarwal" userId="S::vaibhav.agarwal@students.iiit.ac.in::61199c1f-c984-4379-8824-ce0672633d0e" providerId="AD" clId="Web-{37932F8E-4CA4-B22A-C58C-D4FC7361205E}" dt="2023-05-06T08:26:37.070" v="692"/>
        <pc:sldMkLst>
          <pc:docMk/>
          <pc:sldMk cId="0" sldId="264"/>
        </pc:sldMkLst>
      </pc:sldChg>
      <pc:sldChg chg="del">
        <pc:chgData name="Vaibhav Agarwal" userId="S::vaibhav.agarwal@students.iiit.ac.in::61199c1f-c984-4379-8824-ce0672633d0e" providerId="AD" clId="Web-{37932F8E-4CA4-B22A-C58C-D4FC7361205E}" dt="2023-05-06T08:26:37.070" v="691"/>
        <pc:sldMkLst>
          <pc:docMk/>
          <pc:sldMk cId="0" sldId="265"/>
        </pc:sldMkLst>
      </pc:sldChg>
      <pc:sldChg chg="del">
        <pc:chgData name="Vaibhav Agarwal" userId="S::vaibhav.agarwal@students.iiit.ac.in::61199c1f-c984-4379-8824-ce0672633d0e" providerId="AD" clId="Web-{37932F8E-4CA4-B22A-C58C-D4FC7361205E}" dt="2023-05-06T08:26:37.070" v="690"/>
        <pc:sldMkLst>
          <pc:docMk/>
          <pc:sldMk cId="0" sldId="266"/>
        </pc:sldMkLst>
      </pc:sldChg>
      <pc:sldChg chg="modSp add del ord">
        <pc:chgData name="Vaibhav Agarwal" userId="S::vaibhav.agarwal@students.iiit.ac.in::61199c1f-c984-4379-8824-ce0672633d0e" providerId="AD" clId="Web-{37932F8E-4CA4-B22A-C58C-D4FC7361205E}" dt="2023-05-06T06:34:01.474" v="148" actId="20577"/>
        <pc:sldMkLst>
          <pc:docMk/>
          <pc:sldMk cId="0" sldId="267"/>
        </pc:sldMkLst>
        <pc:spChg chg="mod">
          <ac:chgData name="Vaibhav Agarwal" userId="S::vaibhav.agarwal@students.iiit.ac.in::61199c1f-c984-4379-8824-ce0672633d0e" providerId="AD" clId="Web-{37932F8E-4CA4-B22A-C58C-D4FC7361205E}" dt="2023-05-06T06:34:01.474" v="148" actId="20577"/>
          <ac:spMkLst>
            <pc:docMk/>
            <pc:sldMk cId="0" sldId="267"/>
            <ac:spMk id="247" creationId="{00000000-0000-0000-0000-000000000000}"/>
          </ac:spMkLst>
        </pc:spChg>
      </pc:sldChg>
      <pc:sldChg chg="addSp delSp modSp ord">
        <pc:chgData name="Vaibhav Agarwal" userId="S::vaibhav.agarwal@students.iiit.ac.in::61199c1f-c984-4379-8824-ce0672633d0e" providerId="AD" clId="Web-{37932F8E-4CA4-B22A-C58C-D4FC7361205E}" dt="2023-05-06T08:24:27.612" v="641" actId="14100"/>
        <pc:sldMkLst>
          <pc:docMk/>
          <pc:sldMk cId="0" sldId="268"/>
        </pc:sldMkLst>
        <pc:spChg chg="add del mod">
          <ac:chgData name="Vaibhav Agarwal" userId="S::vaibhav.agarwal@students.iiit.ac.in::61199c1f-c984-4379-8824-ce0672633d0e" providerId="AD" clId="Web-{37932F8E-4CA4-B22A-C58C-D4FC7361205E}" dt="2023-05-06T08:16:45.566" v="584"/>
          <ac:spMkLst>
            <pc:docMk/>
            <pc:sldMk cId="0" sldId="268"/>
            <ac:spMk id="3" creationId="{D5DF076E-9DEE-5E90-5D5C-42BDA24A2E62}"/>
          </ac:spMkLst>
        </pc:spChg>
        <pc:spChg chg="add del mod">
          <ac:chgData name="Vaibhav Agarwal" userId="S::vaibhav.agarwal@students.iiit.ac.in::61199c1f-c984-4379-8824-ce0672633d0e" providerId="AD" clId="Web-{37932F8E-4CA4-B22A-C58C-D4FC7361205E}" dt="2023-05-06T08:16:55.300" v="589"/>
          <ac:spMkLst>
            <pc:docMk/>
            <pc:sldMk cId="0" sldId="268"/>
            <ac:spMk id="5" creationId="{926F5E66-9BE7-3EC0-3D78-C71BEDF7C089}"/>
          </ac:spMkLst>
        </pc:spChg>
        <pc:spChg chg="mod">
          <ac:chgData name="Vaibhav Agarwal" userId="S::vaibhav.agarwal@students.iiit.ac.in::61199c1f-c984-4379-8824-ce0672633d0e" providerId="AD" clId="Web-{37932F8E-4CA4-B22A-C58C-D4FC7361205E}" dt="2023-05-06T08:16:49.285" v="587" actId="14100"/>
          <ac:spMkLst>
            <pc:docMk/>
            <pc:sldMk cId="0" sldId="268"/>
            <ac:spMk id="253" creationId="{00000000-0000-0000-0000-000000000000}"/>
          </ac:spMkLst>
        </pc:spChg>
        <pc:spChg chg="mod">
          <ac:chgData name="Vaibhav Agarwal" userId="S::vaibhav.agarwal@students.iiit.ac.in::61199c1f-c984-4379-8824-ce0672633d0e" providerId="AD" clId="Web-{37932F8E-4CA4-B22A-C58C-D4FC7361205E}" dt="2023-05-06T08:23:10.625" v="622" actId="1076"/>
          <ac:spMkLst>
            <pc:docMk/>
            <pc:sldMk cId="0" sldId="268"/>
            <ac:spMk id="254" creationId="{00000000-0000-0000-0000-000000000000}"/>
          </ac:spMkLst>
        </pc:spChg>
        <pc:spChg chg="mod">
          <ac:chgData name="Vaibhav Agarwal" userId="S::vaibhav.agarwal@students.iiit.ac.in::61199c1f-c984-4379-8824-ce0672633d0e" providerId="AD" clId="Web-{37932F8E-4CA4-B22A-C58C-D4FC7361205E}" dt="2023-05-06T08:22:59.594" v="618" actId="20577"/>
          <ac:spMkLst>
            <pc:docMk/>
            <pc:sldMk cId="0" sldId="268"/>
            <ac:spMk id="255" creationId="{00000000-0000-0000-0000-000000000000}"/>
          </ac:spMkLst>
        </pc:spChg>
        <pc:spChg chg="mod">
          <ac:chgData name="Vaibhav Agarwal" userId="S::vaibhav.agarwal@students.iiit.ac.in::61199c1f-c984-4379-8824-ce0672633d0e" providerId="AD" clId="Web-{37932F8E-4CA4-B22A-C58C-D4FC7361205E}" dt="2023-05-06T08:23:34.470" v="627" actId="20577"/>
          <ac:spMkLst>
            <pc:docMk/>
            <pc:sldMk cId="0" sldId="268"/>
            <ac:spMk id="256" creationId="{00000000-0000-0000-0000-000000000000}"/>
          </ac:spMkLst>
        </pc:spChg>
        <pc:spChg chg="mod">
          <ac:chgData name="Vaibhav Agarwal" userId="S::vaibhav.agarwal@students.iiit.ac.in::61199c1f-c984-4379-8824-ce0672633d0e" providerId="AD" clId="Web-{37932F8E-4CA4-B22A-C58C-D4FC7361205E}" dt="2023-05-06T08:20:54.902" v="600" actId="20577"/>
          <ac:spMkLst>
            <pc:docMk/>
            <pc:sldMk cId="0" sldId="268"/>
            <ac:spMk id="257" creationId="{00000000-0000-0000-0000-000000000000}"/>
          </ac:spMkLst>
        </pc:spChg>
        <pc:spChg chg="mod">
          <ac:chgData name="Vaibhav Agarwal" userId="S::vaibhav.agarwal@students.iiit.ac.in::61199c1f-c984-4379-8824-ce0672633d0e" providerId="AD" clId="Web-{37932F8E-4CA4-B22A-C58C-D4FC7361205E}" dt="2023-05-06T08:24:27.612" v="641" actId="14100"/>
          <ac:spMkLst>
            <pc:docMk/>
            <pc:sldMk cId="0" sldId="268"/>
            <ac:spMk id="258" creationId="{00000000-0000-0000-0000-000000000000}"/>
          </ac:spMkLst>
        </pc:spChg>
        <pc:spChg chg="mod">
          <ac:chgData name="Vaibhav Agarwal" userId="S::vaibhav.agarwal@students.iiit.ac.in::61199c1f-c984-4379-8824-ce0672633d0e" providerId="AD" clId="Web-{37932F8E-4CA4-B22A-C58C-D4FC7361205E}" dt="2023-05-06T08:14:27.889" v="550" actId="1076"/>
          <ac:spMkLst>
            <pc:docMk/>
            <pc:sldMk cId="0" sldId="268"/>
            <ac:spMk id="259" creationId="{00000000-0000-0000-0000-000000000000}"/>
          </ac:spMkLst>
        </pc:spChg>
        <pc:spChg chg="del">
          <ac:chgData name="Vaibhav Agarwal" userId="S::vaibhav.agarwal@students.iiit.ac.in::61199c1f-c984-4379-8824-ce0672633d0e" providerId="AD" clId="Web-{37932F8E-4CA4-B22A-C58C-D4FC7361205E}" dt="2023-05-06T08:14:26.311" v="549"/>
          <ac:spMkLst>
            <pc:docMk/>
            <pc:sldMk cId="0" sldId="268"/>
            <ac:spMk id="260" creationId="{00000000-0000-0000-0000-000000000000}"/>
          </ac:spMkLst>
        </pc:spChg>
        <pc:spChg chg="del mod">
          <ac:chgData name="Vaibhav Agarwal" userId="S::vaibhav.agarwal@students.iiit.ac.in::61199c1f-c984-4379-8824-ce0672633d0e" providerId="AD" clId="Web-{37932F8E-4CA4-B22A-C58C-D4FC7361205E}" dt="2023-05-06T08:15:04.781" v="559"/>
          <ac:spMkLst>
            <pc:docMk/>
            <pc:sldMk cId="0" sldId="268"/>
            <ac:spMk id="261" creationId="{00000000-0000-0000-0000-000000000000}"/>
          </ac:spMkLst>
        </pc:spChg>
        <pc:spChg chg="del">
          <ac:chgData name="Vaibhav Agarwal" userId="S::vaibhav.agarwal@students.iiit.ac.in::61199c1f-c984-4379-8824-ce0672633d0e" providerId="AD" clId="Web-{37932F8E-4CA4-B22A-C58C-D4FC7361205E}" dt="2023-05-06T08:16:03.158" v="571"/>
          <ac:spMkLst>
            <pc:docMk/>
            <pc:sldMk cId="0" sldId="268"/>
            <ac:spMk id="262" creationId="{00000000-0000-0000-0000-000000000000}"/>
          </ac:spMkLst>
        </pc:spChg>
        <pc:spChg chg="del">
          <ac:chgData name="Vaibhav Agarwal" userId="S::vaibhav.agarwal@students.iiit.ac.in::61199c1f-c984-4379-8824-ce0672633d0e" providerId="AD" clId="Web-{37932F8E-4CA4-B22A-C58C-D4FC7361205E}" dt="2023-05-06T08:16:39.222" v="581"/>
          <ac:spMkLst>
            <pc:docMk/>
            <pc:sldMk cId="0" sldId="268"/>
            <ac:spMk id="263" creationId="{00000000-0000-0000-0000-000000000000}"/>
          </ac:spMkLst>
        </pc:spChg>
        <pc:spChg chg="del mod">
          <ac:chgData name="Vaibhav Agarwal" userId="S::vaibhav.agarwal@students.iiit.ac.in::61199c1f-c984-4379-8824-ce0672633d0e" providerId="AD" clId="Web-{37932F8E-4CA4-B22A-C58C-D4FC7361205E}" dt="2023-05-06T08:16:37.487" v="579"/>
          <ac:spMkLst>
            <pc:docMk/>
            <pc:sldMk cId="0" sldId="268"/>
            <ac:spMk id="264" creationId="{00000000-0000-0000-0000-000000000000}"/>
          </ac:spMkLst>
        </pc:spChg>
        <pc:spChg chg="del">
          <ac:chgData name="Vaibhav Agarwal" userId="S::vaibhav.agarwal@students.iiit.ac.in::61199c1f-c984-4379-8824-ce0672633d0e" providerId="AD" clId="Web-{37932F8E-4CA4-B22A-C58C-D4FC7361205E}" dt="2023-05-06T08:16:12.674" v="574"/>
          <ac:spMkLst>
            <pc:docMk/>
            <pc:sldMk cId="0" sldId="268"/>
            <ac:spMk id="265" creationId="{00000000-0000-0000-0000-000000000000}"/>
          </ac:spMkLst>
        </pc:spChg>
        <pc:spChg chg="del mod">
          <ac:chgData name="Vaibhav Agarwal" userId="S::vaibhav.agarwal@students.iiit.ac.in::61199c1f-c984-4379-8824-ce0672633d0e" providerId="AD" clId="Web-{37932F8E-4CA4-B22A-C58C-D4FC7361205E}" dt="2023-05-06T08:15:02.781" v="557"/>
          <ac:spMkLst>
            <pc:docMk/>
            <pc:sldMk cId="0" sldId="268"/>
            <ac:spMk id="282" creationId="{00000000-0000-0000-0000-000000000000}"/>
          </ac:spMkLst>
        </pc:spChg>
        <pc:spChg chg="del">
          <ac:chgData name="Vaibhav Agarwal" userId="S::vaibhav.agarwal@students.iiit.ac.in::61199c1f-c984-4379-8824-ce0672633d0e" providerId="AD" clId="Web-{37932F8E-4CA4-B22A-C58C-D4FC7361205E}" dt="2023-05-06T08:16:05.017" v="572"/>
          <ac:spMkLst>
            <pc:docMk/>
            <pc:sldMk cId="0" sldId="268"/>
            <ac:spMk id="304" creationId="{00000000-0000-0000-0000-000000000000}"/>
          </ac:spMkLst>
        </pc:spChg>
        <pc:spChg chg="mod">
          <ac:chgData name="Vaibhav Agarwal" userId="S::vaibhav.agarwal@students.iiit.ac.in::61199c1f-c984-4379-8824-ce0672633d0e" providerId="AD" clId="Web-{37932F8E-4CA4-B22A-C58C-D4FC7361205E}" dt="2023-05-06T08:22:27.765" v="610" actId="1076"/>
          <ac:spMkLst>
            <pc:docMk/>
            <pc:sldMk cId="0" sldId="268"/>
            <ac:spMk id="311" creationId="{00000000-0000-0000-0000-000000000000}"/>
          </ac:spMkLst>
        </pc:spChg>
        <pc:spChg chg="mod">
          <ac:chgData name="Vaibhav Agarwal" userId="S::vaibhav.agarwal@students.iiit.ac.in::61199c1f-c984-4379-8824-ce0672633d0e" providerId="AD" clId="Web-{37932F8E-4CA4-B22A-C58C-D4FC7361205E}" dt="2023-05-06T08:24:09.659" v="638" actId="20577"/>
          <ac:spMkLst>
            <pc:docMk/>
            <pc:sldMk cId="0" sldId="268"/>
            <ac:spMk id="312" creationId="{00000000-0000-0000-0000-000000000000}"/>
          </ac:spMkLst>
        </pc:spChg>
        <pc:spChg chg="mod">
          <ac:chgData name="Vaibhav Agarwal" userId="S::vaibhav.agarwal@students.iiit.ac.in::61199c1f-c984-4379-8824-ce0672633d0e" providerId="AD" clId="Web-{37932F8E-4CA4-B22A-C58C-D4FC7361205E}" dt="2023-05-06T08:22:21.655" v="608" actId="1076"/>
          <ac:spMkLst>
            <pc:docMk/>
            <pc:sldMk cId="0" sldId="268"/>
            <ac:spMk id="313" creationId="{00000000-0000-0000-0000-000000000000}"/>
          </ac:spMkLst>
        </pc:spChg>
        <pc:spChg chg="mod">
          <ac:chgData name="Vaibhav Agarwal" userId="S::vaibhav.agarwal@students.iiit.ac.in::61199c1f-c984-4379-8824-ce0672633d0e" providerId="AD" clId="Web-{37932F8E-4CA4-B22A-C58C-D4FC7361205E}" dt="2023-05-06T08:23:40.892" v="628" actId="20577"/>
          <ac:spMkLst>
            <pc:docMk/>
            <pc:sldMk cId="0" sldId="268"/>
            <ac:spMk id="314" creationId="{00000000-0000-0000-0000-000000000000}"/>
          </ac:spMkLst>
        </pc:spChg>
        <pc:spChg chg="del">
          <ac:chgData name="Vaibhav Agarwal" userId="S::vaibhav.agarwal@students.iiit.ac.in::61199c1f-c984-4379-8824-ce0672633d0e" providerId="AD" clId="Web-{37932F8E-4CA4-B22A-C58C-D4FC7361205E}" dt="2023-05-06T08:16:41.081" v="582"/>
          <ac:spMkLst>
            <pc:docMk/>
            <pc:sldMk cId="0" sldId="268"/>
            <ac:spMk id="315" creationId="{00000000-0000-0000-0000-000000000000}"/>
          </ac:spMkLst>
        </pc:spChg>
        <pc:spChg chg="del mod">
          <ac:chgData name="Vaibhav Agarwal" userId="S::vaibhav.agarwal@students.iiit.ac.in::61199c1f-c984-4379-8824-ce0672633d0e" providerId="AD" clId="Web-{37932F8E-4CA4-B22A-C58C-D4FC7361205E}" dt="2023-05-06T08:16:47.488" v="586"/>
          <ac:spMkLst>
            <pc:docMk/>
            <pc:sldMk cId="0" sldId="268"/>
            <ac:spMk id="316" creationId="{00000000-0000-0000-0000-000000000000}"/>
          </ac:spMkLst>
        </pc:spChg>
        <pc:grpChg chg="del">
          <ac:chgData name="Vaibhav Agarwal" userId="S::vaibhav.agarwal@students.iiit.ac.in::61199c1f-c984-4379-8824-ce0672633d0e" providerId="AD" clId="Web-{37932F8E-4CA4-B22A-C58C-D4FC7361205E}" dt="2023-05-06T08:14:24.702" v="548"/>
          <ac:grpSpMkLst>
            <pc:docMk/>
            <pc:sldMk cId="0" sldId="268"/>
            <ac:grpSpMk id="266" creationId="{00000000-0000-0000-0000-000000000000}"/>
          </ac:grpSpMkLst>
        </pc:grpChg>
        <pc:grpChg chg="del">
          <ac:chgData name="Vaibhav Agarwal" userId="S::vaibhav.agarwal@students.iiit.ac.in::61199c1f-c984-4379-8824-ce0672633d0e" providerId="AD" clId="Web-{37932F8E-4CA4-B22A-C58C-D4FC7361205E}" dt="2023-05-06T08:15:58.689" v="570"/>
          <ac:grpSpMkLst>
            <pc:docMk/>
            <pc:sldMk cId="0" sldId="268"/>
            <ac:grpSpMk id="283" creationId="{00000000-0000-0000-0000-000000000000}"/>
          </ac:grpSpMkLst>
        </pc:grpChg>
        <pc:grpChg chg="del">
          <ac:chgData name="Vaibhav Agarwal" userId="S::vaibhav.agarwal@students.iiit.ac.in::61199c1f-c984-4379-8824-ce0672633d0e" providerId="AD" clId="Web-{37932F8E-4CA4-B22A-C58C-D4FC7361205E}" dt="2023-05-06T08:16:39.222" v="580"/>
          <ac:grpSpMkLst>
            <pc:docMk/>
            <pc:sldMk cId="0" sldId="268"/>
            <ac:grpSpMk id="290" creationId="{00000000-0000-0000-0000-000000000000}"/>
          </ac:grpSpMkLst>
        </pc:grpChg>
        <pc:grpChg chg="del">
          <ac:chgData name="Vaibhav Agarwal" userId="S::vaibhav.agarwal@students.iiit.ac.in::61199c1f-c984-4379-8824-ce0672633d0e" providerId="AD" clId="Web-{37932F8E-4CA4-B22A-C58C-D4FC7361205E}" dt="2023-05-06T08:16:12.674" v="573"/>
          <ac:grpSpMkLst>
            <pc:docMk/>
            <pc:sldMk cId="0" sldId="268"/>
            <ac:grpSpMk id="305" creationId="{00000000-0000-0000-0000-000000000000}"/>
          </ac:grpSpMkLst>
        </pc:grpChg>
      </pc:sldChg>
      <pc:sldChg chg="del">
        <pc:chgData name="Vaibhav Agarwal" userId="S::vaibhav.agarwal@students.iiit.ac.in::61199c1f-c984-4379-8824-ce0672633d0e" providerId="AD" clId="Web-{37932F8E-4CA4-B22A-C58C-D4FC7361205E}" dt="2023-05-06T08:26:37.070" v="689"/>
        <pc:sldMkLst>
          <pc:docMk/>
          <pc:sldMk cId="0" sldId="269"/>
        </pc:sldMkLst>
      </pc:sldChg>
      <pc:sldChg chg="del ord">
        <pc:chgData name="Vaibhav Agarwal" userId="S::vaibhav.agarwal@students.iiit.ac.in::61199c1f-c984-4379-8824-ce0672633d0e" providerId="AD" clId="Web-{37932F8E-4CA4-B22A-C58C-D4FC7361205E}" dt="2023-05-06T08:26:24.023" v="664"/>
        <pc:sldMkLst>
          <pc:docMk/>
          <pc:sldMk cId="0" sldId="270"/>
        </pc:sldMkLst>
      </pc:sldChg>
      <pc:sldChg chg="del">
        <pc:chgData name="Vaibhav Agarwal" userId="S::vaibhav.agarwal@students.iiit.ac.in::61199c1f-c984-4379-8824-ce0672633d0e" providerId="AD" clId="Web-{37932F8E-4CA4-B22A-C58C-D4FC7361205E}" dt="2023-05-06T08:26:37.070" v="688"/>
        <pc:sldMkLst>
          <pc:docMk/>
          <pc:sldMk cId="0" sldId="271"/>
        </pc:sldMkLst>
      </pc:sldChg>
      <pc:sldChg chg="del">
        <pc:chgData name="Vaibhav Agarwal" userId="S::vaibhav.agarwal@students.iiit.ac.in::61199c1f-c984-4379-8824-ce0672633d0e" providerId="AD" clId="Web-{37932F8E-4CA4-B22A-C58C-D4FC7361205E}" dt="2023-05-06T08:26:37.070" v="687"/>
        <pc:sldMkLst>
          <pc:docMk/>
          <pc:sldMk cId="0" sldId="272"/>
        </pc:sldMkLst>
      </pc:sldChg>
      <pc:sldChg chg="del">
        <pc:chgData name="Vaibhav Agarwal" userId="S::vaibhav.agarwal@students.iiit.ac.in::61199c1f-c984-4379-8824-ce0672633d0e" providerId="AD" clId="Web-{37932F8E-4CA4-B22A-C58C-D4FC7361205E}" dt="2023-05-06T08:26:37.070" v="686"/>
        <pc:sldMkLst>
          <pc:docMk/>
          <pc:sldMk cId="0" sldId="273"/>
        </pc:sldMkLst>
      </pc:sldChg>
      <pc:sldChg chg="del">
        <pc:chgData name="Vaibhav Agarwal" userId="S::vaibhav.agarwal@students.iiit.ac.in::61199c1f-c984-4379-8824-ce0672633d0e" providerId="AD" clId="Web-{37932F8E-4CA4-B22A-C58C-D4FC7361205E}" dt="2023-05-06T08:26:37.070" v="685"/>
        <pc:sldMkLst>
          <pc:docMk/>
          <pc:sldMk cId="0" sldId="274"/>
        </pc:sldMkLst>
      </pc:sldChg>
      <pc:sldChg chg="del">
        <pc:chgData name="Vaibhav Agarwal" userId="S::vaibhav.agarwal@students.iiit.ac.in::61199c1f-c984-4379-8824-ce0672633d0e" providerId="AD" clId="Web-{37932F8E-4CA4-B22A-C58C-D4FC7361205E}" dt="2023-05-06T08:26:37.070" v="684"/>
        <pc:sldMkLst>
          <pc:docMk/>
          <pc:sldMk cId="0" sldId="275"/>
        </pc:sldMkLst>
      </pc:sldChg>
      <pc:sldChg chg="del">
        <pc:chgData name="Vaibhav Agarwal" userId="S::vaibhav.agarwal@students.iiit.ac.in::61199c1f-c984-4379-8824-ce0672633d0e" providerId="AD" clId="Web-{37932F8E-4CA4-B22A-C58C-D4FC7361205E}" dt="2023-05-06T08:26:37.054" v="683"/>
        <pc:sldMkLst>
          <pc:docMk/>
          <pc:sldMk cId="0" sldId="276"/>
        </pc:sldMkLst>
      </pc:sldChg>
      <pc:sldChg chg="del">
        <pc:chgData name="Vaibhav Agarwal" userId="S::vaibhav.agarwal@students.iiit.ac.in::61199c1f-c984-4379-8824-ce0672633d0e" providerId="AD" clId="Web-{37932F8E-4CA4-B22A-C58C-D4FC7361205E}" dt="2023-05-06T08:26:37.054" v="682"/>
        <pc:sldMkLst>
          <pc:docMk/>
          <pc:sldMk cId="0" sldId="277"/>
        </pc:sldMkLst>
      </pc:sldChg>
      <pc:sldChg chg="del">
        <pc:chgData name="Vaibhav Agarwal" userId="S::vaibhav.agarwal@students.iiit.ac.in::61199c1f-c984-4379-8824-ce0672633d0e" providerId="AD" clId="Web-{37932F8E-4CA4-B22A-C58C-D4FC7361205E}" dt="2023-05-06T08:26:37.054" v="681"/>
        <pc:sldMkLst>
          <pc:docMk/>
          <pc:sldMk cId="0" sldId="278"/>
        </pc:sldMkLst>
      </pc:sldChg>
      <pc:sldChg chg="addSp delSp modSp ord">
        <pc:chgData name="Vaibhav Agarwal" userId="S::vaibhav.agarwal@students.iiit.ac.in::61199c1f-c984-4379-8824-ce0672633d0e" providerId="AD" clId="Web-{37932F8E-4CA4-B22A-C58C-D4FC7361205E}" dt="2023-05-06T07:52:34.486" v="460"/>
        <pc:sldMkLst>
          <pc:docMk/>
          <pc:sldMk cId="0" sldId="279"/>
        </pc:sldMkLst>
        <pc:spChg chg="add del mod">
          <ac:chgData name="Vaibhav Agarwal" userId="S::vaibhav.agarwal@students.iiit.ac.in::61199c1f-c984-4379-8824-ce0672633d0e" providerId="AD" clId="Web-{37932F8E-4CA4-B22A-C58C-D4FC7361205E}" dt="2023-05-06T07:52:34.486" v="460"/>
          <ac:spMkLst>
            <pc:docMk/>
            <pc:sldMk cId="0" sldId="279"/>
            <ac:spMk id="3" creationId="{75B4F3AF-6093-EA7D-E810-2A1D7F1DF9FF}"/>
          </ac:spMkLst>
        </pc:spChg>
        <pc:spChg chg="add del mod">
          <ac:chgData name="Vaibhav Agarwal" userId="S::vaibhav.agarwal@students.iiit.ac.in::61199c1f-c984-4379-8824-ce0672633d0e" providerId="AD" clId="Web-{37932F8E-4CA4-B22A-C58C-D4FC7361205E}" dt="2023-05-06T07:52:32.751" v="458"/>
          <ac:spMkLst>
            <pc:docMk/>
            <pc:sldMk cId="0" sldId="279"/>
            <ac:spMk id="5" creationId="{7202E534-81F0-C5AC-B2C3-20481856C476}"/>
          </ac:spMkLst>
        </pc:spChg>
        <pc:spChg chg="mod">
          <ac:chgData name="Vaibhav Agarwal" userId="S::vaibhav.agarwal@students.iiit.ac.in::61199c1f-c984-4379-8824-ce0672633d0e" providerId="AD" clId="Web-{37932F8E-4CA4-B22A-C58C-D4FC7361205E}" dt="2023-05-06T07:51:34.140" v="431" actId="20577"/>
          <ac:spMkLst>
            <pc:docMk/>
            <pc:sldMk cId="0" sldId="279"/>
            <ac:spMk id="543" creationId="{00000000-0000-0000-0000-000000000000}"/>
          </ac:spMkLst>
        </pc:spChg>
        <pc:spChg chg="del mod">
          <ac:chgData name="Vaibhav Agarwal" userId="S::vaibhav.agarwal@students.iiit.ac.in::61199c1f-c984-4379-8824-ce0672633d0e" providerId="AD" clId="Web-{37932F8E-4CA4-B22A-C58C-D4FC7361205E}" dt="2023-05-06T07:52:19.282" v="454"/>
          <ac:spMkLst>
            <pc:docMk/>
            <pc:sldMk cId="0" sldId="279"/>
            <ac:spMk id="553" creationId="{00000000-0000-0000-0000-000000000000}"/>
          </ac:spMkLst>
        </pc:spChg>
        <pc:spChg chg="del mod">
          <ac:chgData name="Vaibhav Agarwal" userId="S::vaibhav.agarwal@students.iiit.ac.in::61199c1f-c984-4379-8824-ce0672633d0e" providerId="AD" clId="Web-{37932F8E-4CA4-B22A-C58C-D4FC7361205E}" dt="2023-05-06T07:52:19.095" v="452"/>
          <ac:spMkLst>
            <pc:docMk/>
            <pc:sldMk cId="0" sldId="279"/>
            <ac:spMk id="554" creationId="{00000000-0000-0000-0000-000000000000}"/>
          </ac:spMkLst>
        </pc:spChg>
        <pc:spChg chg="mod">
          <ac:chgData name="Vaibhav Agarwal" userId="S::vaibhav.agarwal@students.iiit.ac.in::61199c1f-c984-4379-8824-ce0672633d0e" providerId="AD" clId="Web-{37932F8E-4CA4-B22A-C58C-D4FC7361205E}" dt="2023-05-06T07:52:09.641" v="448" actId="14100"/>
          <ac:spMkLst>
            <pc:docMk/>
            <pc:sldMk cId="0" sldId="279"/>
            <ac:spMk id="555" creationId="{00000000-0000-0000-0000-000000000000}"/>
          </ac:spMkLst>
        </pc:spChg>
        <pc:spChg chg="mod">
          <ac:chgData name="Vaibhav Agarwal" userId="S::vaibhav.agarwal@students.iiit.ac.in::61199c1f-c984-4379-8824-ce0672633d0e" providerId="AD" clId="Web-{37932F8E-4CA4-B22A-C58C-D4FC7361205E}" dt="2023-05-06T07:51:53.922" v="440" actId="14100"/>
          <ac:spMkLst>
            <pc:docMk/>
            <pc:sldMk cId="0" sldId="279"/>
            <ac:spMk id="556" creationId="{00000000-0000-0000-0000-000000000000}"/>
          </ac:spMkLst>
        </pc:spChg>
        <pc:grpChg chg="del">
          <ac:chgData name="Vaibhav Agarwal" userId="S::vaibhav.agarwal@students.iiit.ac.in::61199c1f-c984-4379-8824-ce0672633d0e" providerId="AD" clId="Web-{37932F8E-4CA4-B22A-C58C-D4FC7361205E}" dt="2023-05-06T07:51:49.438" v="437"/>
          <ac:grpSpMkLst>
            <pc:docMk/>
            <pc:sldMk cId="0" sldId="279"/>
            <ac:grpSpMk id="544" creationId="{00000000-0000-0000-0000-000000000000}"/>
          </ac:grpSpMkLst>
        </pc:grpChg>
        <pc:grpChg chg="del">
          <ac:chgData name="Vaibhav Agarwal" userId="S::vaibhav.agarwal@students.iiit.ac.in::61199c1f-c984-4379-8824-ce0672633d0e" providerId="AD" clId="Web-{37932F8E-4CA4-B22A-C58C-D4FC7361205E}" dt="2023-05-06T07:52:11.173" v="449"/>
          <ac:grpSpMkLst>
            <pc:docMk/>
            <pc:sldMk cId="0" sldId="279"/>
            <ac:grpSpMk id="547" creationId="{00000000-0000-0000-0000-000000000000}"/>
          </ac:grpSpMkLst>
        </pc:grpChg>
      </pc:sldChg>
      <pc:sldChg chg="modSp del ord">
        <pc:chgData name="Vaibhav Agarwal" userId="S::vaibhav.agarwal@students.iiit.ac.in::61199c1f-c984-4379-8824-ce0672633d0e" providerId="AD" clId="Web-{37932F8E-4CA4-B22A-C58C-D4FC7361205E}" dt="2023-05-06T07:52:21.235" v="455"/>
        <pc:sldMkLst>
          <pc:docMk/>
          <pc:sldMk cId="0" sldId="280"/>
        </pc:sldMkLst>
        <pc:spChg chg="mod">
          <ac:chgData name="Vaibhav Agarwal" userId="S::vaibhav.agarwal@students.iiit.ac.in::61199c1f-c984-4379-8824-ce0672633d0e" providerId="AD" clId="Web-{37932F8E-4CA4-B22A-C58C-D4FC7361205E}" dt="2023-05-06T06:36:31.743" v="200" actId="1076"/>
          <ac:spMkLst>
            <pc:docMk/>
            <pc:sldMk cId="0" sldId="280"/>
            <ac:spMk id="564" creationId="{00000000-0000-0000-0000-000000000000}"/>
          </ac:spMkLst>
        </pc:spChg>
        <pc:spChg chg="mod">
          <ac:chgData name="Vaibhav Agarwal" userId="S::vaibhav.agarwal@students.iiit.ac.in::61199c1f-c984-4379-8824-ce0672633d0e" providerId="AD" clId="Web-{37932F8E-4CA4-B22A-C58C-D4FC7361205E}" dt="2023-05-06T06:36:31.727" v="199" actId="1076"/>
          <ac:spMkLst>
            <pc:docMk/>
            <pc:sldMk cId="0" sldId="280"/>
            <ac:spMk id="565" creationId="{00000000-0000-0000-0000-000000000000}"/>
          </ac:spMkLst>
        </pc:spChg>
        <pc:spChg chg="mod">
          <ac:chgData name="Vaibhav Agarwal" userId="S::vaibhav.agarwal@students.iiit.ac.in::61199c1f-c984-4379-8824-ce0672633d0e" providerId="AD" clId="Web-{37932F8E-4CA4-B22A-C58C-D4FC7361205E}" dt="2023-05-06T06:36:38.446" v="201" actId="1076"/>
          <ac:spMkLst>
            <pc:docMk/>
            <pc:sldMk cId="0" sldId="280"/>
            <ac:spMk id="566" creationId="{00000000-0000-0000-0000-000000000000}"/>
          </ac:spMkLst>
        </pc:spChg>
        <pc:spChg chg="mod">
          <ac:chgData name="Vaibhav Agarwal" userId="S::vaibhav.agarwal@students.iiit.ac.in::61199c1f-c984-4379-8824-ce0672633d0e" providerId="AD" clId="Web-{37932F8E-4CA4-B22A-C58C-D4FC7361205E}" dt="2023-05-06T06:36:47.634" v="213" actId="20577"/>
          <ac:spMkLst>
            <pc:docMk/>
            <pc:sldMk cId="0" sldId="280"/>
            <ac:spMk id="567" creationId="{00000000-0000-0000-0000-000000000000}"/>
          </ac:spMkLst>
        </pc:spChg>
      </pc:sldChg>
      <pc:sldChg chg="addSp delSp modSp ord">
        <pc:chgData name="Vaibhav Agarwal" userId="S::vaibhav.agarwal@students.iiit.ac.in::61199c1f-c984-4379-8824-ce0672633d0e" providerId="AD" clId="Web-{37932F8E-4CA4-B22A-C58C-D4FC7361205E}" dt="2023-05-06T08:07:33.703" v="517" actId="1076"/>
        <pc:sldMkLst>
          <pc:docMk/>
          <pc:sldMk cId="0" sldId="281"/>
        </pc:sldMkLst>
        <pc:spChg chg="add del mod">
          <ac:chgData name="Vaibhav Agarwal" userId="S::vaibhav.agarwal@students.iiit.ac.in::61199c1f-c984-4379-8824-ce0672633d0e" providerId="AD" clId="Web-{37932F8E-4CA4-B22A-C58C-D4FC7361205E}" dt="2023-05-06T06:37:08.978" v="221"/>
          <ac:spMkLst>
            <pc:docMk/>
            <pc:sldMk cId="0" sldId="281"/>
            <ac:spMk id="3" creationId="{D014BE64-6BA2-4994-E4B3-6F1D9C4B99D1}"/>
          </ac:spMkLst>
        </pc:spChg>
        <pc:spChg chg="mod">
          <ac:chgData name="Vaibhav Agarwal" userId="S::vaibhav.agarwal@students.iiit.ac.in::61199c1f-c984-4379-8824-ce0672633d0e" providerId="AD" clId="Web-{37932F8E-4CA4-B22A-C58C-D4FC7361205E}" dt="2023-05-06T06:37:11.775" v="222" actId="1076"/>
          <ac:spMkLst>
            <pc:docMk/>
            <pc:sldMk cId="0" sldId="281"/>
            <ac:spMk id="573" creationId="{00000000-0000-0000-0000-000000000000}"/>
          </ac:spMkLst>
        </pc:spChg>
        <pc:spChg chg="del mod">
          <ac:chgData name="Vaibhav Agarwal" userId="S::vaibhav.agarwal@students.iiit.ac.in::61199c1f-c984-4379-8824-ce0672633d0e" providerId="AD" clId="Web-{37932F8E-4CA4-B22A-C58C-D4FC7361205E}" dt="2023-05-06T06:37:00.431" v="217"/>
          <ac:spMkLst>
            <pc:docMk/>
            <pc:sldMk cId="0" sldId="281"/>
            <ac:spMk id="574" creationId="{00000000-0000-0000-0000-000000000000}"/>
          </ac:spMkLst>
        </pc:spChg>
        <pc:spChg chg="mod">
          <ac:chgData name="Vaibhav Agarwal" userId="S::vaibhav.agarwal@students.iiit.ac.in::61199c1f-c984-4379-8824-ce0672633d0e" providerId="AD" clId="Web-{37932F8E-4CA4-B22A-C58C-D4FC7361205E}" dt="2023-05-06T08:07:33.703" v="517" actId="1076"/>
          <ac:spMkLst>
            <pc:docMk/>
            <pc:sldMk cId="0" sldId="281"/>
            <ac:spMk id="575" creationId="{00000000-0000-0000-0000-000000000000}"/>
          </ac:spMkLst>
        </pc:spChg>
        <pc:spChg chg="del mod">
          <ac:chgData name="Vaibhav Agarwal" userId="S::vaibhav.agarwal@students.iiit.ac.in::61199c1f-c984-4379-8824-ce0672633d0e" providerId="AD" clId="Web-{37932F8E-4CA4-B22A-C58C-D4FC7361205E}" dt="2023-05-06T06:37:18.259" v="226"/>
          <ac:spMkLst>
            <pc:docMk/>
            <pc:sldMk cId="0" sldId="281"/>
            <ac:spMk id="576" creationId="{00000000-0000-0000-0000-000000000000}"/>
          </ac:spMkLst>
        </pc:spChg>
        <pc:grpChg chg="del">
          <ac:chgData name="Vaibhav Agarwal" userId="S::vaibhav.agarwal@students.iiit.ac.in::61199c1f-c984-4379-8824-ce0672633d0e" providerId="AD" clId="Web-{37932F8E-4CA4-B22A-C58C-D4FC7361205E}" dt="2023-05-06T06:37:17.806" v="224"/>
          <ac:grpSpMkLst>
            <pc:docMk/>
            <pc:sldMk cId="0" sldId="281"/>
            <ac:grpSpMk id="577" creationId="{00000000-0000-0000-0000-000000000000}"/>
          </ac:grpSpMkLst>
        </pc:grpChg>
        <pc:grpChg chg="del">
          <ac:chgData name="Vaibhav Agarwal" userId="S::vaibhav.agarwal@students.iiit.ac.in::61199c1f-c984-4379-8824-ce0672633d0e" providerId="AD" clId="Web-{37932F8E-4CA4-B22A-C58C-D4FC7361205E}" dt="2023-05-06T06:37:15.212" v="223"/>
          <ac:grpSpMkLst>
            <pc:docMk/>
            <pc:sldMk cId="0" sldId="281"/>
            <ac:grpSpMk id="582" creationId="{00000000-0000-0000-0000-000000000000}"/>
          </ac:grpSpMkLst>
        </pc:grpChg>
      </pc:sldChg>
      <pc:sldChg chg="del">
        <pc:chgData name="Vaibhav Agarwal" userId="S::vaibhav.agarwal@students.iiit.ac.in::61199c1f-c984-4379-8824-ce0672633d0e" providerId="AD" clId="Web-{37932F8E-4CA4-B22A-C58C-D4FC7361205E}" dt="2023-05-06T08:26:37.054" v="680"/>
        <pc:sldMkLst>
          <pc:docMk/>
          <pc:sldMk cId="0" sldId="282"/>
        </pc:sldMkLst>
      </pc:sldChg>
      <pc:sldChg chg="del">
        <pc:chgData name="Vaibhav Agarwal" userId="S::vaibhav.agarwal@students.iiit.ac.in::61199c1f-c984-4379-8824-ce0672633d0e" providerId="AD" clId="Web-{37932F8E-4CA4-B22A-C58C-D4FC7361205E}" dt="2023-05-06T08:26:37.054" v="679"/>
        <pc:sldMkLst>
          <pc:docMk/>
          <pc:sldMk cId="0" sldId="283"/>
        </pc:sldMkLst>
      </pc:sldChg>
      <pc:sldChg chg="del">
        <pc:chgData name="Vaibhav Agarwal" userId="S::vaibhav.agarwal@students.iiit.ac.in::61199c1f-c984-4379-8824-ce0672633d0e" providerId="AD" clId="Web-{37932F8E-4CA4-B22A-C58C-D4FC7361205E}" dt="2023-05-06T08:26:37.054" v="678"/>
        <pc:sldMkLst>
          <pc:docMk/>
          <pc:sldMk cId="0" sldId="284"/>
        </pc:sldMkLst>
      </pc:sldChg>
      <pc:sldChg chg="del">
        <pc:chgData name="Vaibhav Agarwal" userId="S::vaibhav.agarwal@students.iiit.ac.in::61199c1f-c984-4379-8824-ce0672633d0e" providerId="AD" clId="Web-{37932F8E-4CA4-B22A-C58C-D4FC7361205E}" dt="2023-05-06T08:26:37.054" v="677"/>
        <pc:sldMkLst>
          <pc:docMk/>
          <pc:sldMk cId="0" sldId="285"/>
        </pc:sldMkLst>
      </pc:sldChg>
      <pc:sldChg chg="del">
        <pc:chgData name="Vaibhav Agarwal" userId="S::vaibhav.agarwal@students.iiit.ac.in::61199c1f-c984-4379-8824-ce0672633d0e" providerId="AD" clId="Web-{37932F8E-4CA4-B22A-C58C-D4FC7361205E}" dt="2023-05-06T08:26:37.054" v="676"/>
        <pc:sldMkLst>
          <pc:docMk/>
          <pc:sldMk cId="0" sldId="286"/>
        </pc:sldMkLst>
      </pc:sldChg>
      <pc:sldChg chg="del">
        <pc:chgData name="Vaibhav Agarwal" userId="S::vaibhav.agarwal@students.iiit.ac.in::61199c1f-c984-4379-8824-ce0672633d0e" providerId="AD" clId="Web-{37932F8E-4CA4-B22A-C58C-D4FC7361205E}" dt="2023-05-06T08:26:37.039" v="675"/>
        <pc:sldMkLst>
          <pc:docMk/>
          <pc:sldMk cId="0" sldId="287"/>
        </pc:sldMkLst>
      </pc:sldChg>
      <pc:sldChg chg="del">
        <pc:chgData name="Vaibhav Agarwal" userId="S::vaibhav.agarwal@students.iiit.ac.in::61199c1f-c984-4379-8824-ce0672633d0e" providerId="AD" clId="Web-{37932F8E-4CA4-B22A-C58C-D4FC7361205E}" dt="2023-05-06T08:26:36.851" v="674"/>
        <pc:sldMkLst>
          <pc:docMk/>
          <pc:sldMk cId="0" sldId="288"/>
        </pc:sldMkLst>
      </pc:sldChg>
      <pc:sldChg chg="del">
        <pc:chgData name="Vaibhav Agarwal" userId="S::vaibhav.agarwal@students.iiit.ac.in::61199c1f-c984-4379-8824-ce0672633d0e" providerId="AD" clId="Web-{37932F8E-4CA4-B22A-C58C-D4FC7361205E}" dt="2023-05-06T08:26:36.835" v="673"/>
        <pc:sldMkLst>
          <pc:docMk/>
          <pc:sldMk cId="0" sldId="289"/>
        </pc:sldMkLst>
      </pc:sldChg>
      <pc:sldChg chg="del">
        <pc:chgData name="Vaibhav Agarwal" userId="S::vaibhav.agarwal@students.iiit.ac.in::61199c1f-c984-4379-8824-ce0672633d0e" providerId="AD" clId="Web-{37932F8E-4CA4-B22A-C58C-D4FC7361205E}" dt="2023-05-06T08:26:36.804" v="672"/>
        <pc:sldMkLst>
          <pc:docMk/>
          <pc:sldMk cId="0" sldId="290"/>
        </pc:sldMkLst>
      </pc:sldChg>
      <pc:sldChg chg="del">
        <pc:chgData name="Vaibhav Agarwal" userId="S::vaibhav.agarwal@students.iiit.ac.in::61199c1f-c984-4379-8824-ce0672633d0e" providerId="AD" clId="Web-{37932F8E-4CA4-B22A-C58C-D4FC7361205E}" dt="2023-05-06T08:26:36.757" v="671"/>
        <pc:sldMkLst>
          <pc:docMk/>
          <pc:sldMk cId="0" sldId="291"/>
        </pc:sldMkLst>
      </pc:sldChg>
      <pc:sldChg chg="del">
        <pc:chgData name="Vaibhav Agarwal" userId="S::vaibhav.agarwal@students.iiit.ac.in::61199c1f-c984-4379-8824-ce0672633d0e" providerId="AD" clId="Web-{37932F8E-4CA4-B22A-C58C-D4FC7361205E}" dt="2023-05-06T08:26:36.695" v="670"/>
        <pc:sldMkLst>
          <pc:docMk/>
          <pc:sldMk cId="0" sldId="292"/>
        </pc:sldMkLst>
      </pc:sldChg>
      <pc:sldChg chg="del">
        <pc:chgData name="Vaibhav Agarwal" userId="S::vaibhav.agarwal@students.iiit.ac.in::61199c1f-c984-4379-8824-ce0672633d0e" providerId="AD" clId="Web-{37932F8E-4CA4-B22A-C58C-D4FC7361205E}" dt="2023-05-06T08:26:36.632" v="669"/>
        <pc:sldMkLst>
          <pc:docMk/>
          <pc:sldMk cId="0" sldId="293"/>
        </pc:sldMkLst>
      </pc:sldChg>
      <pc:sldChg chg="del">
        <pc:chgData name="Vaibhav Agarwal" userId="S::vaibhav.agarwal@students.iiit.ac.in::61199c1f-c984-4379-8824-ce0672633d0e" providerId="AD" clId="Web-{37932F8E-4CA4-B22A-C58C-D4FC7361205E}" dt="2023-05-06T08:26:36.585" v="668"/>
        <pc:sldMkLst>
          <pc:docMk/>
          <pc:sldMk cId="0" sldId="294"/>
        </pc:sldMkLst>
      </pc:sldChg>
      <pc:sldChg chg="del">
        <pc:chgData name="Vaibhav Agarwal" userId="S::vaibhav.agarwal@students.iiit.ac.in::61199c1f-c984-4379-8824-ce0672633d0e" providerId="AD" clId="Web-{37932F8E-4CA4-B22A-C58C-D4FC7361205E}" dt="2023-05-06T08:26:36.554" v="667"/>
        <pc:sldMkLst>
          <pc:docMk/>
          <pc:sldMk cId="0" sldId="295"/>
        </pc:sldMkLst>
      </pc:sldChg>
      <pc:sldChg chg="del">
        <pc:chgData name="Vaibhav Agarwal" userId="S::vaibhav.agarwal@students.iiit.ac.in::61199c1f-c984-4379-8824-ce0672633d0e" providerId="AD" clId="Web-{37932F8E-4CA4-B22A-C58C-D4FC7361205E}" dt="2023-05-06T08:26:36.507" v="666"/>
        <pc:sldMkLst>
          <pc:docMk/>
          <pc:sldMk cId="0" sldId="296"/>
        </pc:sldMkLst>
      </pc:sldChg>
      <pc:sldChg chg="addSp delSp modSp add replId">
        <pc:chgData name="Vaibhav Agarwal" userId="S::vaibhav.agarwal@students.iiit.ac.in::61199c1f-c984-4379-8824-ce0672633d0e" providerId="AD" clId="Web-{37932F8E-4CA4-B22A-C58C-D4FC7361205E}" dt="2023-05-06T06:34:57.959" v="175" actId="20577"/>
        <pc:sldMkLst>
          <pc:docMk/>
          <pc:sldMk cId="964463171" sldId="297"/>
        </pc:sldMkLst>
        <pc:spChg chg="add del mod">
          <ac:chgData name="Vaibhav Agarwal" userId="S::vaibhav.agarwal@students.iiit.ac.in::61199c1f-c984-4379-8824-ce0672633d0e" providerId="AD" clId="Web-{37932F8E-4CA4-B22A-C58C-D4FC7361205E}" dt="2023-05-06T06:34:53.318" v="173"/>
          <ac:spMkLst>
            <pc:docMk/>
            <pc:sldMk cId="964463171" sldId="297"/>
            <ac:spMk id="3" creationId="{39D87F16-4823-4C1E-E893-A3395D7931AC}"/>
          </ac:spMkLst>
        </pc:spChg>
        <pc:spChg chg="mod">
          <ac:chgData name="Vaibhav Agarwal" userId="S::vaibhav.agarwal@students.iiit.ac.in::61199c1f-c984-4379-8824-ce0672633d0e" providerId="AD" clId="Web-{37932F8E-4CA4-B22A-C58C-D4FC7361205E}" dt="2023-05-06T06:34:45.662" v="171" actId="20577"/>
          <ac:spMkLst>
            <pc:docMk/>
            <pc:sldMk cId="964463171" sldId="297"/>
            <ac:spMk id="247" creationId="{00000000-0000-0000-0000-000000000000}"/>
          </ac:spMkLst>
        </pc:spChg>
        <pc:spChg chg="add del mod">
          <ac:chgData name="Vaibhav Agarwal" userId="S::vaibhav.agarwal@students.iiit.ac.in::61199c1f-c984-4379-8824-ce0672633d0e" providerId="AD" clId="Web-{37932F8E-4CA4-B22A-C58C-D4FC7361205E}" dt="2023-05-06T06:34:57.959" v="175" actId="20577"/>
          <ac:spMkLst>
            <pc:docMk/>
            <pc:sldMk cId="964463171" sldId="297"/>
            <ac:spMk id="248" creationId="{00000000-0000-0000-0000-000000000000}"/>
          </ac:spMkLst>
        </pc:spChg>
      </pc:sldChg>
      <pc:sldChg chg="add del replId">
        <pc:chgData name="Vaibhav Agarwal" userId="S::vaibhav.agarwal@students.iiit.ac.in::61199c1f-c984-4379-8824-ce0672633d0e" providerId="AD" clId="Web-{37932F8E-4CA4-B22A-C58C-D4FC7361205E}" dt="2023-05-06T06:33:28.270" v="139"/>
        <pc:sldMkLst>
          <pc:docMk/>
          <pc:sldMk cId="3082295381" sldId="297"/>
        </pc:sldMkLst>
      </pc:sldChg>
      <pc:sldChg chg="modSp add replId">
        <pc:chgData name="Vaibhav Agarwal" userId="S::vaibhav.agarwal@students.iiit.ac.in::61199c1f-c984-4379-8824-ce0672633d0e" providerId="AD" clId="Web-{37932F8E-4CA4-B22A-C58C-D4FC7361205E}" dt="2023-05-06T06:34:34.412" v="169" actId="20577"/>
        <pc:sldMkLst>
          <pc:docMk/>
          <pc:sldMk cId="4172774182" sldId="298"/>
        </pc:sldMkLst>
        <pc:spChg chg="mod">
          <ac:chgData name="Vaibhav Agarwal" userId="S::vaibhav.agarwal@students.iiit.ac.in::61199c1f-c984-4379-8824-ce0672633d0e" providerId="AD" clId="Web-{37932F8E-4CA4-B22A-C58C-D4FC7361205E}" dt="2023-05-06T06:34:34.209" v="167" actId="20577"/>
          <ac:spMkLst>
            <pc:docMk/>
            <pc:sldMk cId="4172774182" sldId="298"/>
            <ac:spMk id="247" creationId="{00000000-0000-0000-0000-000000000000}"/>
          </ac:spMkLst>
        </pc:spChg>
        <pc:spChg chg="mod">
          <ac:chgData name="Vaibhav Agarwal" userId="S::vaibhav.agarwal@students.iiit.ac.in::61199c1f-c984-4379-8824-ce0672633d0e" providerId="AD" clId="Web-{37932F8E-4CA4-B22A-C58C-D4FC7361205E}" dt="2023-05-06T06:34:34.412" v="169" actId="20577"/>
          <ac:spMkLst>
            <pc:docMk/>
            <pc:sldMk cId="4172774182" sldId="298"/>
            <ac:spMk id="248" creationId="{00000000-0000-0000-0000-000000000000}"/>
          </ac:spMkLst>
        </pc:spChg>
      </pc:sldChg>
      <pc:sldChg chg="modSp add replId">
        <pc:chgData name="Vaibhav Agarwal" userId="S::vaibhav.agarwal@students.iiit.ac.in::61199c1f-c984-4379-8824-ce0672633d0e" providerId="AD" clId="Web-{37932F8E-4CA4-B22A-C58C-D4FC7361205E}" dt="2023-05-06T06:34:22.849" v="164" actId="20577"/>
        <pc:sldMkLst>
          <pc:docMk/>
          <pc:sldMk cId="467650851" sldId="299"/>
        </pc:sldMkLst>
        <pc:spChg chg="mod">
          <ac:chgData name="Vaibhav Agarwal" userId="S::vaibhav.agarwal@students.iiit.ac.in::61199c1f-c984-4379-8824-ce0672633d0e" providerId="AD" clId="Web-{37932F8E-4CA4-B22A-C58C-D4FC7361205E}" dt="2023-05-06T06:34:16.505" v="160" actId="20577"/>
          <ac:spMkLst>
            <pc:docMk/>
            <pc:sldMk cId="467650851" sldId="299"/>
            <ac:spMk id="247" creationId="{00000000-0000-0000-0000-000000000000}"/>
          </ac:spMkLst>
        </pc:spChg>
        <pc:spChg chg="mod">
          <ac:chgData name="Vaibhav Agarwal" userId="S::vaibhav.agarwal@students.iiit.ac.in::61199c1f-c984-4379-8824-ce0672633d0e" providerId="AD" clId="Web-{37932F8E-4CA4-B22A-C58C-D4FC7361205E}" dt="2023-05-06T06:34:22.849" v="164" actId="20577"/>
          <ac:spMkLst>
            <pc:docMk/>
            <pc:sldMk cId="467650851" sldId="299"/>
            <ac:spMk id="248" creationId="{00000000-0000-0000-0000-000000000000}"/>
          </ac:spMkLst>
        </pc:spChg>
      </pc:sldChg>
      <pc:sldChg chg="modSp add replId">
        <pc:chgData name="Vaibhav Agarwal" userId="S::vaibhav.agarwal@students.iiit.ac.in::61199c1f-c984-4379-8824-ce0672633d0e" providerId="AD" clId="Web-{37932F8E-4CA4-B22A-C58C-D4FC7361205E}" dt="2023-05-06T06:34:12.614" v="157" actId="20577"/>
        <pc:sldMkLst>
          <pc:docMk/>
          <pc:sldMk cId="3451872258" sldId="300"/>
        </pc:sldMkLst>
        <pc:spChg chg="mod">
          <ac:chgData name="Vaibhav Agarwal" userId="S::vaibhav.agarwal@students.iiit.ac.in::61199c1f-c984-4379-8824-ce0672633d0e" providerId="AD" clId="Web-{37932F8E-4CA4-B22A-C58C-D4FC7361205E}" dt="2023-05-06T06:34:07.052" v="154" actId="20577"/>
          <ac:spMkLst>
            <pc:docMk/>
            <pc:sldMk cId="3451872258" sldId="300"/>
            <ac:spMk id="247" creationId="{00000000-0000-0000-0000-000000000000}"/>
          </ac:spMkLst>
        </pc:spChg>
        <pc:spChg chg="mod">
          <ac:chgData name="Vaibhav Agarwal" userId="S::vaibhav.agarwal@students.iiit.ac.in::61199c1f-c984-4379-8824-ce0672633d0e" providerId="AD" clId="Web-{37932F8E-4CA4-B22A-C58C-D4FC7361205E}" dt="2023-05-06T06:34:12.614" v="157" actId="20577"/>
          <ac:spMkLst>
            <pc:docMk/>
            <pc:sldMk cId="3451872258" sldId="300"/>
            <ac:spMk id="248" creationId="{00000000-0000-0000-0000-000000000000}"/>
          </ac:spMkLst>
        </pc:spChg>
      </pc:sldChg>
      <pc:sldChg chg="modSp add replId">
        <pc:chgData name="Vaibhav Agarwal" userId="S::vaibhav.agarwal@students.iiit.ac.in::61199c1f-c984-4379-8824-ce0672633d0e" providerId="AD" clId="Web-{37932F8E-4CA4-B22A-C58C-D4FC7361205E}" dt="2023-05-06T08:35:57.186" v="729" actId="20577"/>
        <pc:sldMkLst>
          <pc:docMk/>
          <pc:sldMk cId="897599102" sldId="301"/>
        </pc:sldMkLst>
        <pc:spChg chg="mod">
          <ac:chgData name="Vaibhav Agarwal" userId="S::vaibhav.agarwal@students.iiit.ac.in::61199c1f-c984-4379-8824-ce0672633d0e" providerId="AD" clId="Web-{37932F8E-4CA4-B22A-C58C-D4FC7361205E}" dt="2023-05-06T08:35:57.186" v="729" actId="20577"/>
          <ac:spMkLst>
            <pc:docMk/>
            <pc:sldMk cId="897599102" sldId="301"/>
            <ac:spMk id="247" creationId="{00000000-0000-0000-0000-000000000000}"/>
          </ac:spMkLst>
        </pc:spChg>
        <pc:spChg chg="mod">
          <ac:chgData name="Vaibhav Agarwal" userId="S::vaibhav.agarwal@students.iiit.ac.in::61199c1f-c984-4379-8824-ce0672633d0e" providerId="AD" clId="Web-{37932F8E-4CA4-B22A-C58C-D4FC7361205E}" dt="2023-05-06T06:35:16.475" v="184" actId="20577"/>
          <ac:spMkLst>
            <pc:docMk/>
            <pc:sldMk cId="897599102" sldId="301"/>
            <ac:spMk id="248" creationId="{00000000-0000-0000-0000-000000000000}"/>
          </ac:spMkLst>
        </pc:spChg>
      </pc:sldChg>
      <pc:sldChg chg="modSp add ord replId">
        <pc:chgData name="Vaibhav Agarwal" userId="S::vaibhav.agarwal@students.iiit.ac.in::61199c1f-c984-4379-8824-ce0672633d0e" providerId="AD" clId="Web-{37932F8E-4CA4-B22A-C58C-D4FC7361205E}" dt="2023-05-06T07:49:08.104" v="413" actId="1076"/>
        <pc:sldMkLst>
          <pc:docMk/>
          <pc:sldMk cId="1184145083" sldId="302"/>
        </pc:sldMkLst>
        <pc:spChg chg="mod">
          <ac:chgData name="Vaibhav Agarwal" userId="S::vaibhav.agarwal@students.iiit.ac.in::61199c1f-c984-4379-8824-ce0672633d0e" providerId="AD" clId="Web-{37932F8E-4CA4-B22A-C58C-D4FC7361205E}" dt="2023-05-06T07:46:50.693" v="397" actId="20577"/>
          <ac:spMkLst>
            <pc:docMk/>
            <pc:sldMk cId="1184145083" sldId="302"/>
            <ac:spMk id="3" creationId="{FBCDC57C-68A4-D349-240E-57CF7CEBEE82}"/>
          </ac:spMkLst>
        </pc:spChg>
        <pc:spChg chg="mod">
          <ac:chgData name="Vaibhav Agarwal" userId="S::vaibhav.agarwal@students.iiit.ac.in::61199c1f-c984-4379-8824-ce0672633d0e" providerId="AD" clId="Web-{37932F8E-4CA4-B22A-C58C-D4FC7361205E}" dt="2023-05-06T07:47:40.101" v="400" actId="1076"/>
          <ac:spMkLst>
            <pc:docMk/>
            <pc:sldMk cId="1184145083" sldId="302"/>
            <ac:spMk id="7" creationId="{84E76159-9DD0-2A08-B70A-55362741E5DE}"/>
          </ac:spMkLst>
        </pc:spChg>
        <pc:spChg chg="mod">
          <ac:chgData name="Vaibhav Agarwal" userId="S::vaibhav.agarwal@students.iiit.ac.in::61199c1f-c984-4379-8824-ce0672633d0e" providerId="AD" clId="Web-{37932F8E-4CA4-B22A-C58C-D4FC7361205E}" dt="2023-05-06T07:48:05.336" v="407" actId="1076"/>
          <ac:spMkLst>
            <pc:docMk/>
            <pc:sldMk cId="1184145083" sldId="302"/>
            <ac:spMk id="15" creationId="{74375A14-E73C-E9F2-FDAB-AC0B181BC37F}"/>
          </ac:spMkLst>
        </pc:spChg>
        <pc:spChg chg="mod">
          <ac:chgData name="Vaibhav Agarwal" userId="S::vaibhav.agarwal@students.iiit.ac.in::61199c1f-c984-4379-8824-ce0672633d0e" providerId="AD" clId="Web-{37932F8E-4CA4-B22A-C58C-D4FC7361205E}" dt="2023-05-06T07:49:08.104" v="413" actId="1076"/>
          <ac:spMkLst>
            <pc:docMk/>
            <pc:sldMk cId="1184145083" sldId="302"/>
            <ac:spMk id="19" creationId="{8F6168C6-DCE0-49D0-FE92-F31B938EE3D6}"/>
          </ac:spMkLst>
        </pc:spChg>
        <pc:spChg chg="mod">
          <ac:chgData name="Vaibhav Agarwal" userId="S::vaibhav.agarwal@students.iiit.ac.in::61199c1f-c984-4379-8824-ce0672633d0e" providerId="AD" clId="Web-{37932F8E-4CA4-B22A-C58C-D4FC7361205E}" dt="2023-05-06T07:46:38.224" v="395" actId="20577"/>
          <ac:spMkLst>
            <pc:docMk/>
            <pc:sldMk cId="1184145083" sldId="302"/>
            <ac:spMk id="172" creationId="{00000000-0000-0000-0000-000000000000}"/>
          </ac:spMkLst>
        </pc:spChg>
      </pc:sldChg>
      <pc:sldChg chg="del">
        <pc:chgData name="Vaibhav Agarwal" userId="S::vaibhav.agarwal@students.iiit.ac.in::61199c1f-c984-4379-8824-ce0672633d0e" providerId="AD" clId="Web-{37932F8E-4CA4-B22A-C58C-D4FC7361205E}" dt="2023-05-06T08:13:05.168" v="521"/>
        <pc:sldMkLst>
          <pc:docMk/>
          <pc:sldMk cId="58287681" sldId="303"/>
        </pc:sldMkLst>
      </pc:sldChg>
      <pc:sldChg chg="modSp">
        <pc:chgData name="Vaibhav Agarwal" userId="S::vaibhav.agarwal@students.iiit.ac.in::61199c1f-c984-4379-8824-ce0672633d0e" providerId="AD" clId="Web-{37932F8E-4CA4-B22A-C58C-D4FC7361205E}" dt="2023-05-06T08:26:19.788" v="663" actId="1076"/>
        <pc:sldMkLst>
          <pc:docMk/>
          <pc:sldMk cId="254500531" sldId="304"/>
        </pc:sldMkLst>
        <pc:spChg chg="mod">
          <ac:chgData name="Vaibhav Agarwal" userId="S::vaibhav.agarwal@students.iiit.ac.in::61199c1f-c984-4379-8824-ce0672633d0e" providerId="AD" clId="Web-{37932F8E-4CA4-B22A-C58C-D4FC7361205E}" dt="2023-05-06T08:24:38.128" v="643" actId="1076"/>
          <ac:spMkLst>
            <pc:docMk/>
            <pc:sldMk cId="254500531" sldId="304"/>
            <ac:spMk id="3" creationId="{FBCDC57C-68A4-D349-240E-57CF7CEBEE82}"/>
          </ac:spMkLst>
        </pc:spChg>
        <pc:spChg chg="mod">
          <ac:chgData name="Vaibhav Agarwal" userId="S::vaibhav.agarwal@students.iiit.ac.in::61199c1f-c984-4379-8824-ce0672633d0e" providerId="AD" clId="Web-{37932F8E-4CA4-B22A-C58C-D4FC7361205E}" dt="2023-05-06T08:21:39.013" v="601" actId="1076"/>
          <ac:spMkLst>
            <pc:docMk/>
            <pc:sldMk cId="254500531" sldId="304"/>
            <ac:spMk id="7" creationId="{84E76159-9DD0-2A08-B70A-55362741E5DE}"/>
          </ac:spMkLst>
        </pc:spChg>
        <pc:spChg chg="mod">
          <ac:chgData name="Vaibhav Agarwal" userId="S::vaibhav.agarwal@students.iiit.ac.in::61199c1f-c984-4379-8824-ce0672633d0e" providerId="AD" clId="Web-{37932F8E-4CA4-B22A-C58C-D4FC7361205E}" dt="2023-05-06T08:26:19.788" v="663" actId="1076"/>
          <ac:spMkLst>
            <pc:docMk/>
            <pc:sldMk cId="254500531" sldId="304"/>
            <ac:spMk id="15" creationId="{74375A14-E73C-E9F2-FDAB-AC0B181BC37F}"/>
          </ac:spMkLst>
        </pc:spChg>
        <pc:spChg chg="mod">
          <ac:chgData name="Vaibhav Agarwal" userId="S::vaibhav.agarwal@students.iiit.ac.in::61199c1f-c984-4379-8824-ce0672633d0e" providerId="AD" clId="Web-{37932F8E-4CA4-B22A-C58C-D4FC7361205E}" dt="2023-05-06T08:25:38.771" v="657" actId="20577"/>
          <ac:spMkLst>
            <pc:docMk/>
            <pc:sldMk cId="254500531" sldId="304"/>
            <ac:spMk id="172" creationId="{00000000-0000-0000-0000-000000000000}"/>
          </ac:spMkLst>
        </pc:spChg>
      </pc:sldChg>
      <pc:sldChg chg="modSp add del replId">
        <pc:chgData name="Vaibhav Agarwal" userId="S::vaibhav.agarwal@students.iiit.ac.in::61199c1f-c984-4379-8824-ce0672633d0e" providerId="AD" clId="Web-{37932F8E-4CA4-B22A-C58C-D4FC7361205E}" dt="2023-05-06T08:26:25.882" v="665"/>
        <pc:sldMkLst>
          <pc:docMk/>
          <pc:sldMk cId="774421659" sldId="305"/>
        </pc:sldMkLst>
        <pc:spChg chg="mod">
          <ac:chgData name="Vaibhav Agarwal" userId="S::vaibhav.agarwal@students.iiit.ac.in::61199c1f-c984-4379-8824-ce0672633d0e" providerId="AD" clId="Web-{37932F8E-4CA4-B22A-C58C-D4FC7361205E}" dt="2023-05-06T08:25:23.786" v="652" actId="20577"/>
          <ac:spMkLst>
            <pc:docMk/>
            <pc:sldMk cId="774421659" sldId="305"/>
            <ac:spMk id="15" creationId="{74375A14-E73C-E9F2-FDAB-AC0B181BC37F}"/>
          </ac:spMkLst>
        </pc:spChg>
        <pc:spChg chg="mod">
          <ac:chgData name="Vaibhav Agarwal" userId="S::vaibhav.agarwal@students.iiit.ac.in::61199c1f-c984-4379-8824-ce0672633d0e" providerId="AD" clId="Web-{37932F8E-4CA4-B22A-C58C-D4FC7361205E}" dt="2023-05-06T08:25:46.631" v="661" actId="20577"/>
          <ac:spMkLst>
            <pc:docMk/>
            <pc:sldMk cId="774421659" sldId="305"/>
            <ac:spMk id="172" creationId="{00000000-0000-0000-0000-000000000000}"/>
          </ac:spMkLst>
        </pc:spChg>
      </pc:sldChg>
      <pc:sldChg chg="addSp delSp modSp add ord replId">
        <pc:chgData name="Vaibhav Agarwal" userId="S::vaibhav.agarwal@students.iiit.ac.in::61199c1f-c984-4379-8824-ce0672633d0e" providerId="AD" clId="Web-{37932F8E-4CA4-B22A-C58C-D4FC7361205E}" dt="2023-05-06T08:29:48.127" v="727" actId="20577"/>
        <pc:sldMkLst>
          <pc:docMk/>
          <pc:sldMk cId="3969743981" sldId="305"/>
        </pc:sldMkLst>
        <pc:spChg chg="del">
          <ac:chgData name="Vaibhav Agarwal" userId="S::vaibhav.agarwal@students.iiit.ac.in::61199c1f-c984-4379-8824-ce0672633d0e" providerId="AD" clId="Web-{37932F8E-4CA4-B22A-C58C-D4FC7361205E}" dt="2023-05-06T08:28:07.073" v="699"/>
          <ac:spMkLst>
            <pc:docMk/>
            <pc:sldMk cId="3969743981" sldId="305"/>
            <ac:spMk id="3" creationId="{FBCDC57C-68A4-D349-240E-57CF7CEBEE82}"/>
          </ac:spMkLst>
        </pc:spChg>
        <pc:spChg chg="add del mod">
          <ac:chgData name="Vaibhav Agarwal" userId="S::vaibhav.agarwal@students.iiit.ac.in::61199c1f-c984-4379-8824-ce0672633d0e" providerId="AD" clId="Web-{37932F8E-4CA4-B22A-C58C-D4FC7361205E}" dt="2023-05-06T08:28:10.354" v="702"/>
          <ac:spMkLst>
            <pc:docMk/>
            <pc:sldMk cId="3969743981" sldId="305"/>
            <ac:spMk id="4" creationId="{061B60AC-DF56-05EC-78BD-49BE2DE00AAF}"/>
          </ac:spMkLst>
        </pc:spChg>
        <pc:spChg chg="add del mod">
          <ac:chgData name="Vaibhav Agarwal" userId="S::vaibhav.agarwal@students.iiit.ac.in::61199c1f-c984-4379-8824-ce0672633d0e" providerId="AD" clId="Web-{37932F8E-4CA4-B22A-C58C-D4FC7361205E}" dt="2023-05-06T08:28:10.354" v="701"/>
          <ac:spMkLst>
            <pc:docMk/>
            <pc:sldMk cId="3969743981" sldId="305"/>
            <ac:spMk id="6" creationId="{8CD5ED8C-34B5-BD55-F5E0-B0D05B2D28D5}"/>
          </ac:spMkLst>
        </pc:spChg>
        <pc:spChg chg="del">
          <ac:chgData name="Vaibhav Agarwal" userId="S::vaibhav.agarwal@students.iiit.ac.in::61199c1f-c984-4379-8824-ce0672633d0e" providerId="AD" clId="Web-{37932F8E-4CA4-B22A-C58C-D4FC7361205E}" dt="2023-05-06T08:28:07.042" v="698"/>
          <ac:spMkLst>
            <pc:docMk/>
            <pc:sldMk cId="3969743981" sldId="305"/>
            <ac:spMk id="7" creationId="{84E76159-9DD0-2A08-B70A-55362741E5DE}"/>
          </ac:spMkLst>
        </pc:spChg>
        <pc:spChg chg="add del mod">
          <ac:chgData name="Vaibhav Agarwal" userId="S::vaibhav.agarwal@students.iiit.ac.in::61199c1f-c984-4379-8824-ce0672633d0e" providerId="AD" clId="Web-{37932F8E-4CA4-B22A-C58C-D4FC7361205E}" dt="2023-05-06T08:28:12.714" v="704"/>
          <ac:spMkLst>
            <pc:docMk/>
            <pc:sldMk cId="3969743981" sldId="305"/>
            <ac:spMk id="9" creationId="{68661982-CC09-A9C7-9D01-45DC7E68EB5D}"/>
          </ac:spMkLst>
        </pc:spChg>
        <pc:spChg chg="del">
          <ac:chgData name="Vaibhav Agarwal" userId="S::vaibhav.agarwal@students.iiit.ac.in::61199c1f-c984-4379-8824-ce0672633d0e" providerId="AD" clId="Web-{37932F8E-4CA4-B22A-C58C-D4FC7361205E}" dt="2023-05-06T08:28:10.370" v="703"/>
          <ac:spMkLst>
            <pc:docMk/>
            <pc:sldMk cId="3969743981" sldId="305"/>
            <ac:spMk id="15" creationId="{74375A14-E73C-E9F2-FDAB-AC0B181BC37F}"/>
          </ac:spMkLst>
        </pc:spChg>
        <pc:spChg chg="del">
          <ac:chgData name="Vaibhav Agarwal" userId="S::vaibhav.agarwal@students.iiit.ac.in::61199c1f-c984-4379-8824-ce0672633d0e" providerId="AD" clId="Web-{37932F8E-4CA4-B22A-C58C-D4FC7361205E}" dt="2023-05-06T08:28:04.745" v="697"/>
          <ac:spMkLst>
            <pc:docMk/>
            <pc:sldMk cId="3969743981" sldId="305"/>
            <ac:spMk id="19" creationId="{8F6168C6-DCE0-49D0-FE92-F31B938EE3D6}"/>
          </ac:spMkLst>
        </pc:spChg>
        <pc:spChg chg="mod">
          <ac:chgData name="Vaibhav Agarwal" userId="S::vaibhav.agarwal@students.iiit.ac.in::61199c1f-c984-4379-8824-ce0672633d0e" providerId="AD" clId="Web-{37932F8E-4CA4-B22A-C58C-D4FC7361205E}" dt="2023-05-06T08:29:48.127" v="727" actId="20577"/>
          <ac:spMkLst>
            <pc:docMk/>
            <pc:sldMk cId="3969743981" sldId="305"/>
            <ac:spMk id="172" creationId="{00000000-0000-0000-0000-000000000000}"/>
          </ac:spMkLst>
        </pc:spChg>
        <pc:spChg chg="del">
          <ac:chgData name="Vaibhav Agarwal" userId="S::vaibhav.agarwal@students.iiit.ac.in::61199c1f-c984-4379-8824-ce0672633d0e" providerId="AD" clId="Web-{37932F8E-4CA4-B22A-C58C-D4FC7361205E}" dt="2023-05-06T08:28:07.073" v="700"/>
          <ac:spMkLst>
            <pc:docMk/>
            <pc:sldMk cId="3969743981" sldId="305"/>
            <ac:spMk id="173" creationId="{00000000-0000-0000-0000-000000000000}"/>
          </ac:spMkLst>
        </pc:spChg>
        <pc:spChg chg="del mod">
          <ac:chgData name="Vaibhav Agarwal" userId="S::vaibhav.agarwal@students.iiit.ac.in::61199c1f-c984-4379-8824-ce0672633d0e" providerId="AD" clId="Web-{37932F8E-4CA4-B22A-C58C-D4FC7361205E}" dt="2023-05-06T08:27:58.869" v="696"/>
          <ac:spMkLst>
            <pc:docMk/>
            <pc:sldMk cId="3969743981" sldId="305"/>
            <ac:spMk id="174" creationId="{00000000-0000-0000-0000-000000000000}"/>
          </ac:spMkLst>
        </pc:spChg>
        <pc:spChg chg="del">
          <ac:chgData name="Vaibhav Agarwal" userId="S::vaibhav.agarwal@students.iiit.ac.in::61199c1f-c984-4379-8824-ce0672633d0e" providerId="AD" clId="Web-{37932F8E-4CA4-B22A-C58C-D4FC7361205E}" dt="2023-05-06T08:28:12.714" v="705"/>
          <ac:spMkLst>
            <pc:docMk/>
            <pc:sldMk cId="3969743981" sldId="305"/>
            <ac:spMk id="175" creationId="{00000000-0000-0000-0000-000000000000}"/>
          </ac:spMkLst>
        </pc:spChg>
        <pc:picChg chg="add mod">
          <ac:chgData name="Vaibhav Agarwal" userId="S::vaibhav.agarwal@students.iiit.ac.in::61199c1f-c984-4379-8824-ce0672633d0e" providerId="AD" clId="Web-{37932F8E-4CA4-B22A-C58C-D4FC7361205E}" dt="2023-05-06T08:28:20.839" v="708" actId="14100"/>
          <ac:picMkLst>
            <pc:docMk/>
            <pc:sldMk cId="3969743981" sldId="305"/>
            <ac:picMk id="10" creationId="{8D1A2EF4-9152-C959-AE1F-9D27DF0532D5}"/>
          </ac:picMkLst>
        </pc:picChg>
      </pc:sldChg>
      <pc:sldChg chg="addSp delSp modSp new">
        <pc:chgData name="Vaibhav Agarwal" userId="S::vaibhav.agarwal@students.iiit.ac.in::61199c1f-c984-4379-8824-ce0672633d0e" providerId="AD" clId="Web-{37932F8E-4CA4-B22A-C58C-D4FC7361205E}" dt="2023-05-06T08:29:24.829" v="716" actId="14100"/>
        <pc:sldMkLst>
          <pc:docMk/>
          <pc:sldMk cId="1534254451" sldId="307"/>
        </pc:sldMkLst>
        <pc:spChg chg="del mod">
          <ac:chgData name="Vaibhav Agarwal" userId="S::vaibhav.agarwal@students.iiit.ac.in::61199c1f-c984-4379-8824-ce0672633d0e" providerId="AD" clId="Web-{37932F8E-4CA4-B22A-C58C-D4FC7361205E}" dt="2023-05-06T08:29:17.938" v="711"/>
          <ac:spMkLst>
            <pc:docMk/>
            <pc:sldMk cId="1534254451" sldId="307"/>
            <ac:spMk id="2" creationId="{03688435-3109-DB92-1EF8-3E7DFD89A23A}"/>
          </ac:spMkLst>
        </pc:spChg>
        <pc:spChg chg="del mod">
          <ac:chgData name="Vaibhav Agarwal" userId="S::vaibhav.agarwal@students.iiit.ac.in::61199c1f-c984-4379-8824-ce0672633d0e" providerId="AD" clId="Web-{37932F8E-4CA4-B22A-C58C-D4FC7361205E}" dt="2023-05-06T08:29:20.485" v="713"/>
          <ac:spMkLst>
            <pc:docMk/>
            <pc:sldMk cId="1534254451" sldId="307"/>
            <ac:spMk id="3" creationId="{EB353FFD-FD7B-58FA-D2F8-2F334E391430}"/>
          </ac:spMkLst>
        </pc:spChg>
        <pc:picChg chg="add mod">
          <ac:chgData name="Vaibhav Agarwal" userId="S::vaibhav.agarwal@students.iiit.ac.in::61199c1f-c984-4379-8824-ce0672633d0e" providerId="AD" clId="Web-{37932F8E-4CA4-B22A-C58C-D4FC7361205E}" dt="2023-05-06T08:29:24.829" v="716" actId="14100"/>
          <ac:picMkLst>
            <pc:docMk/>
            <pc:sldMk cId="1534254451" sldId="307"/>
            <ac:picMk id="4" creationId="{16C44817-2A1D-94D7-CBE0-A53824E35D59}"/>
          </ac:picMkLst>
        </pc:picChg>
      </pc:sldChg>
    </pc:docChg>
  </pc:docChgLst>
  <pc:docChgLst>
    <pc:chgData name="Urvish Pujara" userId="S::urvish.pujara@students.iiit.ac.in::feb0cad6-f607-442d-81e6-c6ae592e330d" providerId="AD" clId="Web-{86DBDC73-079A-6460-91B3-3ACF8EF86B45}"/>
    <pc:docChg chg="addSld delSld modSld">
      <pc:chgData name="Urvish Pujara" userId="S::urvish.pujara@students.iiit.ac.in::feb0cad6-f607-442d-81e6-c6ae592e330d" providerId="AD" clId="Web-{86DBDC73-079A-6460-91B3-3ACF8EF86B45}" dt="2023-05-06T10:01:44.861" v="147" actId="14100"/>
      <pc:docMkLst>
        <pc:docMk/>
      </pc:docMkLst>
      <pc:sldChg chg="addSp delSp">
        <pc:chgData name="Urvish Pujara" userId="S::urvish.pujara@students.iiit.ac.in::feb0cad6-f607-442d-81e6-c6ae592e330d" providerId="AD" clId="Web-{86DBDC73-079A-6460-91B3-3ACF8EF86B45}" dt="2023-05-06T10:00:17.312" v="135"/>
        <pc:sldMkLst>
          <pc:docMk/>
          <pc:sldMk cId="0" sldId="261"/>
        </pc:sldMkLst>
        <pc:inkChg chg="add del">
          <ac:chgData name="Urvish Pujara" userId="S::urvish.pujara@students.iiit.ac.in::feb0cad6-f607-442d-81e6-c6ae592e330d" providerId="AD" clId="Web-{86DBDC73-079A-6460-91B3-3ACF8EF86B45}" dt="2023-05-06T10:00:17.312" v="135"/>
          <ac:inkMkLst>
            <pc:docMk/>
            <pc:sldMk cId="0" sldId="261"/>
            <ac:inkMk id="2" creationId="{E507BA34-5077-7FBC-E9AC-759DEC09617D}"/>
          </ac:inkMkLst>
        </pc:inkChg>
      </pc:sldChg>
      <pc:sldChg chg="addSp delSp modSp">
        <pc:chgData name="Urvish Pujara" userId="S::urvish.pujara@students.iiit.ac.in::feb0cad6-f607-442d-81e6-c6ae592e330d" providerId="AD" clId="Web-{86DBDC73-079A-6460-91B3-3ACF8EF86B45}" dt="2023-05-06T09:55:26.088" v="114" actId="20577"/>
        <pc:sldMkLst>
          <pc:docMk/>
          <pc:sldMk cId="0" sldId="268"/>
        </pc:sldMkLst>
        <pc:spChg chg="add del mod">
          <ac:chgData name="Urvish Pujara" userId="S::urvish.pujara@students.iiit.ac.in::feb0cad6-f607-442d-81e6-c6ae592e330d" providerId="AD" clId="Web-{86DBDC73-079A-6460-91B3-3ACF8EF86B45}" dt="2023-05-06T09:13:45.225" v="6"/>
          <ac:spMkLst>
            <pc:docMk/>
            <pc:sldMk cId="0" sldId="268"/>
            <ac:spMk id="3" creationId="{E1A953C8-000F-1932-EF6E-79B8258CE570}"/>
          </ac:spMkLst>
        </pc:spChg>
        <pc:spChg chg="add del mod">
          <ac:chgData name="Urvish Pujara" userId="S::urvish.pujara@students.iiit.ac.in::feb0cad6-f607-442d-81e6-c6ae592e330d" providerId="AD" clId="Web-{86DBDC73-079A-6460-91B3-3ACF8EF86B45}" dt="2023-05-06T09:13:45.210" v="5"/>
          <ac:spMkLst>
            <pc:docMk/>
            <pc:sldMk cId="0" sldId="268"/>
            <ac:spMk id="5" creationId="{5412663A-D447-DC21-04E7-5FC1672401AD}"/>
          </ac:spMkLst>
        </pc:spChg>
        <pc:spChg chg="mod">
          <ac:chgData name="Urvish Pujara" userId="S::urvish.pujara@students.iiit.ac.in::feb0cad6-f607-442d-81e6-c6ae592e330d" providerId="AD" clId="Web-{86DBDC73-079A-6460-91B3-3ACF8EF86B45}" dt="2023-05-06T09:55:26.088" v="114" actId="20577"/>
          <ac:spMkLst>
            <pc:docMk/>
            <pc:sldMk cId="0" sldId="268"/>
            <ac:spMk id="255" creationId="{00000000-0000-0000-0000-000000000000}"/>
          </ac:spMkLst>
        </pc:spChg>
        <pc:spChg chg="mod">
          <ac:chgData name="Urvish Pujara" userId="S::urvish.pujara@students.iiit.ac.in::feb0cad6-f607-442d-81e6-c6ae592e330d" providerId="AD" clId="Web-{86DBDC73-079A-6460-91B3-3ACF8EF86B45}" dt="2023-05-06T09:15:32.979" v="62" actId="20577"/>
          <ac:spMkLst>
            <pc:docMk/>
            <pc:sldMk cId="0" sldId="268"/>
            <ac:spMk id="256" creationId="{00000000-0000-0000-0000-000000000000}"/>
          </ac:spMkLst>
        </pc:spChg>
        <pc:spChg chg="mod">
          <ac:chgData name="Urvish Pujara" userId="S::urvish.pujara@students.iiit.ac.in::feb0cad6-f607-442d-81e6-c6ae592e330d" providerId="AD" clId="Web-{86DBDC73-079A-6460-91B3-3ACF8EF86B45}" dt="2023-05-06T09:14:27.039" v="18" actId="1076"/>
          <ac:spMkLst>
            <pc:docMk/>
            <pc:sldMk cId="0" sldId="268"/>
            <ac:spMk id="257" creationId="{00000000-0000-0000-0000-000000000000}"/>
          </ac:spMkLst>
        </pc:spChg>
        <pc:spChg chg="mod">
          <ac:chgData name="Urvish Pujara" userId="S::urvish.pujara@students.iiit.ac.in::feb0cad6-f607-442d-81e6-c6ae592e330d" providerId="AD" clId="Web-{86DBDC73-079A-6460-91B3-3ACF8EF86B45}" dt="2023-05-06T09:13:54.007" v="12" actId="1076"/>
          <ac:spMkLst>
            <pc:docMk/>
            <pc:sldMk cId="0" sldId="268"/>
            <ac:spMk id="258" creationId="{00000000-0000-0000-0000-000000000000}"/>
          </ac:spMkLst>
        </pc:spChg>
        <pc:spChg chg="mod">
          <ac:chgData name="Urvish Pujara" userId="S::urvish.pujara@students.iiit.ac.in::feb0cad6-f607-442d-81e6-c6ae592e330d" providerId="AD" clId="Web-{86DBDC73-079A-6460-91B3-3ACF8EF86B45}" dt="2023-05-06T09:14:10.992" v="15" actId="1076"/>
          <ac:spMkLst>
            <pc:docMk/>
            <pc:sldMk cId="0" sldId="268"/>
            <ac:spMk id="311" creationId="{00000000-0000-0000-0000-000000000000}"/>
          </ac:spMkLst>
        </pc:spChg>
        <pc:spChg chg="mod">
          <ac:chgData name="Urvish Pujara" userId="S::urvish.pujara@students.iiit.ac.in::feb0cad6-f607-442d-81e6-c6ae592e330d" providerId="AD" clId="Web-{86DBDC73-079A-6460-91B3-3ACF8EF86B45}" dt="2023-05-06T09:14:11.007" v="16" actId="1076"/>
          <ac:spMkLst>
            <pc:docMk/>
            <pc:sldMk cId="0" sldId="268"/>
            <ac:spMk id="312" creationId="{00000000-0000-0000-0000-000000000000}"/>
          </ac:spMkLst>
        </pc:spChg>
        <pc:spChg chg="del mod">
          <ac:chgData name="Urvish Pujara" userId="S::urvish.pujara@students.iiit.ac.in::feb0cad6-f607-442d-81e6-c6ae592e330d" providerId="AD" clId="Web-{86DBDC73-079A-6460-91B3-3ACF8EF86B45}" dt="2023-05-06T09:13:22.349" v="4"/>
          <ac:spMkLst>
            <pc:docMk/>
            <pc:sldMk cId="0" sldId="268"/>
            <ac:spMk id="313" creationId="{00000000-0000-0000-0000-000000000000}"/>
          </ac:spMkLst>
        </pc:spChg>
        <pc:spChg chg="del">
          <ac:chgData name="Urvish Pujara" userId="S::urvish.pujara@students.iiit.ac.in::feb0cad6-f607-442d-81e6-c6ae592e330d" providerId="AD" clId="Web-{86DBDC73-079A-6460-91B3-3ACF8EF86B45}" dt="2023-05-06T09:13:16.818" v="3"/>
          <ac:spMkLst>
            <pc:docMk/>
            <pc:sldMk cId="0" sldId="268"/>
            <ac:spMk id="314" creationId="{00000000-0000-0000-0000-000000000000}"/>
          </ac:spMkLst>
        </pc:spChg>
      </pc:sldChg>
      <pc:sldChg chg="modSp">
        <pc:chgData name="Urvish Pujara" userId="S::urvish.pujara@students.iiit.ac.in::feb0cad6-f607-442d-81e6-c6ae592e330d" providerId="AD" clId="Web-{86DBDC73-079A-6460-91B3-3ACF8EF86B45}" dt="2023-05-06T09:49:38.029" v="101" actId="20577"/>
        <pc:sldMkLst>
          <pc:docMk/>
          <pc:sldMk cId="254500531" sldId="304"/>
        </pc:sldMkLst>
        <pc:spChg chg="mod">
          <ac:chgData name="Urvish Pujara" userId="S::urvish.pujara@students.iiit.ac.in::feb0cad6-f607-442d-81e6-c6ae592e330d" providerId="AD" clId="Web-{86DBDC73-079A-6460-91B3-3ACF8EF86B45}" dt="2023-05-06T09:49:38.029" v="101" actId="20577"/>
          <ac:spMkLst>
            <pc:docMk/>
            <pc:sldMk cId="254500531" sldId="304"/>
            <ac:spMk id="7" creationId="{84E76159-9DD0-2A08-B70A-55362741E5DE}"/>
          </ac:spMkLst>
        </pc:spChg>
      </pc:sldChg>
      <pc:sldChg chg="addSp delSp modSp">
        <pc:chgData name="Urvish Pujara" userId="S::urvish.pujara@students.iiit.ac.in::feb0cad6-f607-442d-81e6-c6ae592e330d" providerId="AD" clId="Web-{86DBDC73-079A-6460-91B3-3ACF8EF86B45}" dt="2023-05-06T10:01:44.861" v="147" actId="14100"/>
        <pc:sldMkLst>
          <pc:docMk/>
          <pc:sldMk cId="3969743981" sldId="305"/>
        </pc:sldMkLst>
        <pc:picChg chg="add mod">
          <ac:chgData name="Urvish Pujara" userId="S::urvish.pujara@students.iiit.ac.in::feb0cad6-f607-442d-81e6-c6ae592e330d" providerId="AD" clId="Web-{86DBDC73-079A-6460-91B3-3ACF8EF86B45}" dt="2023-05-06T10:01:44.861" v="147" actId="14100"/>
          <ac:picMkLst>
            <pc:docMk/>
            <pc:sldMk cId="3969743981" sldId="305"/>
            <ac:picMk id="6" creationId="{50D37018-269C-4C69-B245-E45C02C46BC7}"/>
          </ac:picMkLst>
        </pc:picChg>
        <pc:picChg chg="del">
          <ac:chgData name="Urvish Pujara" userId="S::urvish.pujara@students.iiit.ac.in::feb0cad6-f607-442d-81e6-c6ae592e330d" providerId="AD" clId="Web-{86DBDC73-079A-6460-91B3-3ACF8EF86B45}" dt="2023-05-06T10:01:20.642" v="144"/>
          <ac:picMkLst>
            <pc:docMk/>
            <pc:sldMk cId="3969743981" sldId="305"/>
            <ac:picMk id="10" creationId="{8D1A2EF4-9152-C959-AE1F-9D27DF0532D5}"/>
          </ac:picMkLst>
        </pc:picChg>
        <pc:inkChg chg="add">
          <ac:chgData name="Urvish Pujara" userId="S::urvish.pujara@students.iiit.ac.in::feb0cad6-f607-442d-81e6-c6ae592e330d" providerId="AD" clId="Web-{86DBDC73-079A-6460-91B3-3ACF8EF86B45}" dt="2023-05-06T10:01:11.454" v="137"/>
          <ac:inkMkLst>
            <pc:docMk/>
            <pc:sldMk cId="3969743981" sldId="305"/>
            <ac:inkMk id="2" creationId="{DD6FADD3-360E-63B0-E88A-0330EA23662C}"/>
          </ac:inkMkLst>
        </pc:inkChg>
        <pc:inkChg chg="add del">
          <ac:chgData name="Urvish Pujara" userId="S::urvish.pujara@students.iiit.ac.in::feb0cad6-f607-442d-81e6-c6ae592e330d" providerId="AD" clId="Web-{86DBDC73-079A-6460-91B3-3ACF8EF86B45}" dt="2023-05-06T10:01:17.517" v="143"/>
          <ac:inkMkLst>
            <pc:docMk/>
            <pc:sldMk cId="3969743981" sldId="305"/>
            <ac:inkMk id="3" creationId="{209F3203-1AD9-6B35-2F34-81EA78DAABCF}"/>
          </ac:inkMkLst>
        </pc:inkChg>
        <pc:inkChg chg="add del">
          <ac:chgData name="Urvish Pujara" userId="S::urvish.pujara@students.iiit.ac.in::feb0cad6-f607-442d-81e6-c6ae592e330d" providerId="AD" clId="Web-{86DBDC73-079A-6460-91B3-3ACF8EF86B45}" dt="2023-05-06T10:01:15.251" v="142"/>
          <ac:inkMkLst>
            <pc:docMk/>
            <pc:sldMk cId="3969743981" sldId="305"/>
            <ac:inkMk id="4" creationId="{CD7C7982-05AE-877B-60AA-79AF0D42C3FD}"/>
          </ac:inkMkLst>
        </pc:inkChg>
        <pc:inkChg chg="add del">
          <ac:chgData name="Urvish Pujara" userId="S::urvish.pujara@students.iiit.ac.in::feb0cad6-f607-442d-81e6-c6ae592e330d" providerId="AD" clId="Web-{86DBDC73-079A-6460-91B3-3ACF8EF86B45}" dt="2023-05-06T10:01:15.251" v="141"/>
          <ac:inkMkLst>
            <pc:docMk/>
            <pc:sldMk cId="3969743981" sldId="305"/>
            <ac:inkMk id="5" creationId="{0A16C0BB-BE22-EEA3-B706-BEEC21D3BDB9}"/>
          </ac:inkMkLst>
        </pc:inkChg>
      </pc:sldChg>
      <pc:sldChg chg="addSp delSp modSp">
        <pc:chgData name="Urvish Pujara" userId="S::urvish.pujara@students.iiit.ac.in::feb0cad6-f607-442d-81e6-c6ae592e330d" providerId="AD" clId="Web-{86DBDC73-079A-6460-91B3-3ACF8EF86B45}" dt="2023-05-06T09:59:24.030" v="133"/>
        <pc:sldMkLst>
          <pc:docMk/>
          <pc:sldMk cId="958827226" sldId="306"/>
        </pc:sldMkLst>
        <pc:picChg chg="add mod">
          <ac:chgData name="Urvish Pujara" userId="S::urvish.pujara@students.iiit.ac.in::feb0cad6-f607-442d-81e6-c6ae592e330d" providerId="AD" clId="Web-{86DBDC73-079A-6460-91B3-3ACF8EF86B45}" dt="2023-05-06T09:48:07.074" v="72" actId="14100"/>
          <ac:picMkLst>
            <pc:docMk/>
            <pc:sldMk cId="958827226" sldId="306"/>
            <ac:picMk id="2" creationId="{A771F65F-C2F1-99D7-10CF-14CD375085CB}"/>
          </ac:picMkLst>
        </pc:picChg>
        <pc:picChg chg="add mod">
          <ac:chgData name="Urvish Pujara" userId="S::urvish.pujara@students.iiit.ac.in::feb0cad6-f607-442d-81e6-c6ae592e330d" providerId="AD" clId="Web-{86DBDC73-079A-6460-91B3-3ACF8EF86B45}" dt="2023-05-06T09:50:49.437" v="102" actId="1076"/>
          <ac:picMkLst>
            <pc:docMk/>
            <pc:sldMk cId="958827226" sldId="306"/>
            <ac:picMk id="3" creationId="{578F6188-3ACA-2AC0-68CB-3A2AB0C3D547}"/>
          </ac:picMkLst>
        </pc:picChg>
        <pc:picChg chg="add mod">
          <ac:chgData name="Urvish Pujara" userId="S::urvish.pujara@students.iiit.ac.in::feb0cad6-f607-442d-81e6-c6ae592e330d" providerId="AD" clId="Web-{86DBDC73-079A-6460-91B3-3ACF8EF86B45}" dt="2023-05-06T09:57:50.763" v="117" actId="14100"/>
          <ac:picMkLst>
            <pc:docMk/>
            <pc:sldMk cId="958827226" sldId="306"/>
            <ac:picMk id="4" creationId="{9A97F201-7D2B-B4E5-F430-448821E6A7D9}"/>
          </ac:picMkLst>
        </pc:picChg>
        <pc:picChg chg="del">
          <ac:chgData name="Urvish Pujara" userId="S::urvish.pujara@students.iiit.ac.in::feb0cad6-f607-442d-81e6-c6ae592e330d" providerId="AD" clId="Web-{86DBDC73-079A-6460-91B3-3ACF8EF86B45}" dt="2023-05-06T09:47:50.621" v="66"/>
          <ac:picMkLst>
            <pc:docMk/>
            <pc:sldMk cId="958827226" sldId="306"/>
            <ac:picMk id="6" creationId="{19D2786E-BDC4-62A9-052C-81FFA5714CEB}"/>
          </ac:picMkLst>
        </pc:picChg>
        <pc:picChg chg="del">
          <ac:chgData name="Urvish Pujara" userId="S::urvish.pujara@students.iiit.ac.in::feb0cad6-f607-442d-81e6-c6ae592e330d" providerId="AD" clId="Web-{86DBDC73-079A-6460-91B3-3ACF8EF86B45}" dt="2023-05-06T09:47:52.324" v="67"/>
          <ac:picMkLst>
            <pc:docMk/>
            <pc:sldMk cId="958827226" sldId="306"/>
            <ac:picMk id="7" creationId="{CA11140A-5ACA-6280-1549-5E58865E5E8C}"/>
          </ac:picMkLst>
        </pc:picChg>
        <pc:picChg chg="del">
          <ac:chgData name="Urvish Pujara" userId="S::urvish.pujara@students.iiit.ac.in::feb0cad6-f607-442d-81e6-c6ae592e330d" providerId="AD" clId="Web-{86DBDC73-079A-6460-91B3-3ACF8EF86B45}" dt="2023-05-06T09:47:54.418" v="68"/>
          <ac:picMkLst>
            <pc:docMk/>
            <pc:sldMk cId="958827226" sldId="306"/>
            <ac:picMk id="8" creationId="{519F4E12-AFDF-FF1F-D288-366D1B25D84A}"/>
          </ac:picMkLst>
        </pc:picChg>
        <pc:inkChg chg="add del">
          <ac:chgData name="Urvish Pujara" userId="S::urvish.pujara@students.iiit.ac.in::feb0cad6-f607-442d-81e6-c6ae592e330d" providerId="AD" clId="Web-{86DBDC73-079A-6460-91B3-3ACF8EF86B45}" dt="2023-05-06T09:58:30.748" v="121"/>
          <ac:inkMkLst>
            <pc:docMk/>
            <pc:sldMk cId="958827226" sldId="306"/>
            <ac:inkMk id="5" creationId="{2A633863-0209-29D1-2C34-57EFD7B8470C}"/>
          </ac:inkMkLst>
        </pc:inkChg>
        <pc:inkChg chg="add del">
          <ac:chgData name="Urvish Pujara" userId="S::urvish.pujara@students.iiit.ac.in::feb0cad6-f607-442d-81e6-c6ae592e330d" providerId="AD" clId="Web-{86DBDC73-079A-6460-91B3-3ACF8EF86B45}" dt="2023-05-06T09:58:30.091" v="120"/>
          <ac:inkMkLst>
            <pc:docMk/>
            <pc:sldMk cId="958827226" sldId="306"/>
            <ac:inkMk id="10" creationId="{AA3713FC-3411-DA49-C743-BA7D8CD48F53}"/>
          </ac:inkMkLst>
        </pc:inkChg>
        <pc:inkChg chg="add del">
          <ac:chgData name="Urvish Pujara" userId="S::urvish.pujara@students.iiit.ac.in::feb0cad6-f607-442d-81e6-c6ae592e330d" providerId="AD" clId="Web-{86DBDC73-079A-6460-91B3-3ACF8EF86B45}" dt="2023-05-06T09:58:57.654" v="123"/>
          <ac:inkMkLst>
            <pc:docMk/>
            <pc:sldMk cId="958827226" sldId="306"/>
            <ac:inkMk id="11" creationId="{3BBD6979-A47D-083F-8C62-E3418E212982}"/>
          </ac:inkMkLst>
        </pc:inkChg>
        <pc:inkChg chg="add del">
          <ac:chgData name="Urvish Pujara" userId="S::urvish.pujara@students.iiit.ac.in::feb0cad6-f607-442d-81e6-c6ae592e330d" providerId="AD" clId="Web-{86DBDC73-079A-6460-91B3-3ACF8EF86B45}" dt="2023-05-06T09:59:06.545" v="127"/>
          <ac:inkMkLst>
            <pc:docMk/>
            <pc:sldMk cId="958827226" sldId="306"/>
            <ac:inkMk id="12" creationId="{7B7FC94E-3A7B-ED23-E749-6BED2CE588C2}"/>
          </ac:inkMkLst>
        </pc:inkChg>
        <pc:inkChg chg="add del">
          <ac:chgData name="Urvish Pujara" userId="S::urvish.pujara@students.iiit.ac.in::feb0cad6-f607-442d-81e6-c6ae592e330d" providerId="AD" clId="Web-{86DBDC73-079A-6460-91B3-3ACF8EF86B45}" dt="2023-05-06T09:59:05.592" v="126"/>
          <ac:inkMkLst>
            <pc:docMk/>
            <pc:sldMk cId="958827226" sldId="306"/>
            <ac:inkMk id="13" creationId="{54907C6B-651F-B91B-C034-E663F852CB15}"/>
          </ac:inkMkLst>
        </pc:inkChg>
        <pc:inkChg chg="add del">
          <ac:chgData name="Urvish Pujara" userId="S::urvish.pujara@students.iiit.ac.in::feb0cad6-f607-442d-81e6-c6ae592e330d" providerId="AD" clId="Web-{86DBDC73-079A-6460-91B3-3ACF8EF86B45}" dt="2023-05-06T09:59:11.077" v="129"/>
          <ac:inkMkLst>
            <pc:docMk/>
            <pc:sldMk cId="958827226" sldId="306"/>
            <ac:inkMk id="14" creationId="{0473368D-2CC4-0905-9A45-CC6A42828FA2}"/>
          </ac:inkMkLst>
        </pc:inkChg>
        <pc:inkChg chg="add">
          <ac:chgData name="Urvish Pujara" userId="S::urvish.pujara@students.iiit.ac.in::feb0cad6-f607-442d-81e6-c6ae592e330d" providerId="AD" clId="Web-{86DBDC73-079A-6460-91B3-3ACF8EF86B45}" dt="2023-05-06T09:59:16.733" v="130"/>
          <ac:inkMkLst>
            <pc:docMk/>
            <pc:sldMk cId="958827226" sldId="306"/>
            <ac:inkMk id="15" creationId="{BB93F0C5-0383-428F-5BF1-F56199E6FDD3}"/>
          </ac:inkMkLst>
        </pc:inkChg>
        <pc:inkChg chg="add">
          <ac:chgData name="Urvish Pujara" userId="S::urvish.pujara@students.iiit.ac.in::feb0cad6-f607-442d-81e6-c6ae592e330d" providerId="AD" clId="Web-{86DBDC73-079A-6460-91B3-3ACF8EF86B45}" dt="2023-05-06T09:59:19.686" v="131"/>
          <ac:inkMkLst>
            <pc:docMk/>
            <pc:sldMk cId="958827226" sldId="306"/>
            <ac:inkMk id="16" creationId="{7756EAAC-D5B8-B355-DA0D-E3147964840F}"/>
          </ac:inkMkLst>
        </pc:inkChg>
        <pc:inkChg chg="add">
          <ac:chgData name="Urvish Pujara" userId="S::urvish.pujara@students.iiit.ac.in::feb0cad6-f607-442d-81e6-c6ae592e330d" providerId="AD" clId="Web-{86DBDC73-079A-6460-91B3-3ACF8EF86B45}" dt="2023-05-06T09:59:21.405" v="132"/>
          <ac:inkMkLst>
            <pc:docMk/>
            <pc:sldMk cId="958827226" sldId="306"/>
            <ac:inkMk id="17" creationId="{7498B36F-1FC8-C774-0589-8165B14F5063}"/>
          </ac:inkMkLst>
        </pc:inkChg>
        <pc:inkChg chg="add">
          <ac:chgData name="Urvish Pujara" userId="S::urvish.pujara@students.iiit.ac.in::feb0cad6-f607-442d-81e6-c6ae592e330d" providerId="AD" clId="Web-{86DBDC73-079A-6460-91B3-3ACF8EF86B45}" dt="2023-05-06T09:59:24.030" v="133"/>
          <ac:inkMkLst>
            <pc:docMk/>
            <pc:sldMk cId="958827226" sldId="306"/>
            <ac:inkMk id="18" creationId="{BA2B7B08-9E70-9736-0657-4EF4BB40036D}"/>
          </ac:inkMkLst>
        </pc:inkChg>
      </pc:sldChg>
      <pc:sldChg chg="delSp del">
        <pc:chgData name="Urvish Pujara" userId="S::urvish.pujara@students.iiit.ac.in::feb0cad6-f607-442d-81e6-c6ae592e330d" providerId="AD" clId="Web-{86DBDC73-079A-6460-91B3-3ACF8EF86B45}" dt="2023-05-06T09:18:12.437" v="65"/>
        <pc:sldMkLst>
          <pc:docMk/>
          <pc:sldMk cId="1475951819" sldId="307"/>
        </pc:sldMkLst>
        <pc:spChg chg="del">
          <ac:chgData name="Urvish Pujara" userId="S::urvish.pujara@students.iiit.ac.in::feb0cad6-f607-442d-81e6-c6ae592e330d" providerId="AD" clId="Web-{86DBDC73-079A-6460-91B3-3ACF8EF86B45}" dt="2023-05-06T09:18:09.437" v="64"/>
          <ac:spMkLst>
            <pc:docMk/>
            <pc:sldMk cId="1475951819" sldId="307"/>
            <ac:spMk id="5" creationId="{AE0A9647-1C4B-B629-FC80-5542F53BF23C}"/>
          </ac:spMkLst>
        </pc:spChg>
        <pc:picChg chg="del">
          <ac:chgData name="Urvish Pujara" userId="S::urvish.pujara@students.iiit.ac.in::feb0cad6-f607-442d-81e6-c6ae592e330d" providerId="AD" clId="Web-{86DBDC73-079A-6460-91B3-3ACF8EF86B45}" dt="2023-05-06T09:18:05.531" v="63"/>
          <ac:picMkLst>
            <pc:docMk/>
            <pc:sldMk cId="1475951819" sldId="307"/>
            <ac:picMk id="4" creationId="{16C44817-2A1D-94D7-CBE0-A53824E35D59}"/>
          </ac:picMkLst>
        </pc:picChg>
      </pc:sldChg>
      <pc:sldChg chg="add replId">
        <pc:chgData name="Urvish Pujara" userId="S::urvish.pujara@students.iiit.ac.in::feb0cad6-f607-442d-81e6-c6ae592e330d" providerId="AD" clId="Web-{86DBDC73-079A-6460-91B3-3ACF8EF86B45}" dt="2023-05-06T10:01:08.563" v="136"/>
        <pc:sldMkLst>
          <pc:docMk/>
          <pc:sldMk cId="1701406608" sldId="30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6T10:01:12.475"/>
    </inkml:context>
    <inkml:brush xml:id="br0">
      <inkml:brushProperty name="width" value="0.1" units="cm"/>
      <inkml:brushProperty name="height" value="0.1" units="cm"/>
    </inkml:brush>
  </inkml:definitions>
  <inkml:trace contextRef="#ctx0" brushRef="#br0">6138 6033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6T10:00:25.817"/>
    </inkml:context>
    <inkml:brush xml:id="br0">
      <inkml:brushProperty name="width" value="0.1" units="cm"/>
      <inkml:brushProperty name="height" value="0.1" units="cm"/>
    </inkml:brush>
  </inkml:definitions>
  <inkml:trace contextRef="#ctx0" brushRef="#br0">19870 11137 16383 0 0,'0'-3'0'0'0,"0"2"0"0"0,0 4 0 0 0,0 6 0 0 0,0 3 0 0 0,0 3 0 0 0,0 3 0 0 0,0 4 0 0 0,0 2 0 0 0,0-1 0 0 0,0 3 0 0 0,0 4 0 0 0,0 5 0 0 0,0 0 0 0 0,0 1 0 0 0,0 4 0 0 0,3 1 0 0 0,2 6 0 0 0,-1 2 0 0 0,-1 2 0 0 0,-1 2 0 0 0,0-5 0 0 0,-2-5 0 0 0,1-2 0 0 0,-1-3 0 0 0,0-1 0 0 0,-1 0 0 0 0,1-4 0 0 0,0-4 0 0 0,0-4 0 0 0,0 1 0 0 0,0-2 0 0 0,0-1 0 0 0,0-5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6T10:00:25.818"/>
    </inkml:context>
    <inkml:brush xml:id="br0">
      <inkml:brushProperty name="width" value="0.1" units="cm"/>
      <inkml:brushProperty name="height" value="0.1" units="cm"/>
    </inkml:brush>
  </inkml:definitions>
  <inkml:trace contextRef="#ctx0" brushRef="#br0">19897 12395 16383 0 0,'3'-4'0'0'0,"4"-3"0"0"0,5-4 0 0 0,2-4 0 0 0,3 1 0 0 0,2 3 0 0 0,-3 0 0 0 0,-4-1 0 0 0,-1 1 0 0 0,-2 0 0 0 0,0 1 0 0 0,-1 0 0 0 0,-2-3 0 0 0,2 2 0 0 0,-2 0 0 0 0,-1-3 0 0 0,-1-1 0 0 0,1-1 0 0 0,0-1 0 0 0,3-2 0 0 0,2 4 0 0 0,4 0 0 0 0,-2 0 0 0 0,2-1 0 0 0,-3 0 0 0 0,1 1 0 0 0,-3 2 0 0 0,2 1 0 0 0,1 1 0 0 0,-1-1 0 0 0,0 1 0 0 0,-1-1 0 0 0,-2 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6T10:00:25.819"/>
    </inkml:context>
    <inkml:brush xml:id="br0">
      <inkml:brushProperty name="width" value="0.1" units="cm"/>
      <inkml:brushProperty name="height" value="0.1" units="cm"/>
    </inkml:brush>
  </inkml:definitions>
  <inkml:trace contextRef="#ctx0" brushRef="#br0">19923 12488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6T10:00:25.820"/>
    </inkml:context>
    <inkml:brush xml:id="br0">
      <inkml:brushProperty name="width" value="0.1" units="cm"/>
      <inkml:brushProperty name="height" value="0.1" units="cm"/>
    </inkml:brush>
  </inkml:definitions>
  <inkml:trace contextRef="#ctx0" brushRef="#br0">19784 12325 16383 0 0,'-3'0'0'0'0,"-4"0"0"0"0,-5 0 0 0 0,1-3 0 0 0,-2-5 0 0 0,2-3 0 0 0,-1-1 0 0 0,-1 0 0 0 0,-2-3 0 0 0,-1-1 0 0 0,1-1 0 0 0,1-1 0 0 0,0-1 0 0 0,-2 0 0 0 0,3 0 0 0 0,2 1 0 0 0,2 2 0 0 0,-3 1 0 0 0,2 0 0 0 0,-1 3 0 0 0,2 0 0 0 0,-2 2 0 0 0,2-1 0 0 0,0 3 0 0 0,0-2 0 0 0,2-2 0 0 0,-1 1 0 0 0,2 0 0 0 0,0-2 0 0 0,-1 1 0 0 0,1 0 0 0 0,1-2 0 0 0,1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630149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232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241355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56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73484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46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434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86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02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553077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customXml" Target="../ink/ink5.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customXml" Target="../ink/ink4.xml"/><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1903" y="0"/>
            <a:ext cx="9145901" cy="5143500"/>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2645563" y="3068951"/>
            <a:ext cx="3067643" cy="717000"/>
          </a:xfrm>
          <a:prstGeom prst="rect">
            <a:avLst/>
          </a:prstGeom>
        </p:spPr>
        <p:txBody>
          <a:bodyPr spcFirstLastPara="1" wrap="square" lIns="91425" tIns="91425" rIns="91425" bIns="91425" anchor="b" anchorCtr="0">
            <a:noAutofit/>
          </a:bodyPr>
          <a:lstStyle/>
          <a:p>
            <a:pPr marL="0" indent="0"/>
            <a:r>
              <a:rPr lang="en" sz="1600">
                <a:solidFill>
                  <a:srgbClr val="4B3713"/>
                </a:solidFill>
              </a:rPr>
              <a:t>Vaibhav Agarwal &amp; Urvish Pujara</a:t>
            </a:r>
          </a:p>
          <a:p>
            <a:pPr marL="0" indent="0"/>
            <a:r>
              <a:rPr lang="en" sz="1600">
                <a:solidFill>
                  <a:srgbClr val="4B3713"/>
                </a:solidFill>
              </a:rPr>
              <a:t>Under Prof. Anil Kumar </a:t>
            </a:r>
            <a:r>
              <a:rPr lang="en" sz="1600" err="1">
                <a:solidFill>
                  <a:srgbClr val="4B3713"/>
                </a:solidFill>
              </a:rPr>
              <a:t>Vupalla</a:t>
            </a:r>
          </a:p>
          <a:p>
            <a:pPr marL="0" indent="0"/>
            <a:r>
              <a:rPr lang="en" sz="1600">
                <a:solidFill>
                  <a:srgbClr val="4B3713"/>
                </a:solidFill>
              </a:rPr>
              <a:t>&amp; TA Kowshik </a:t>
            </a:r>
            <a:r>
              <a:rPr lang="en" sz="1600" err="1">
                <a:solidFill>
                  <a:srgbClr val="4B3713"/>
                </a:solidFill>
              </a:rPr>
              <a:t>Motepalli</a:t>
            </a:r>
          </a:p>
        </p:txBody>
      </p:sp>
      <p:sp>
        <p:nvSpPr>
          <p:cNvPr id="126" name="Google Shape;126;p24"/>
          <p:cNvSpPr txBox="1">
            <a:spLocks noGrp="1"/>
          </p:cNvSpPr>
          <p:nvPr>
            <p:ph type="ctrTitle"/>
          </p:nvPr>
        </p:nvSpPr>
        <p:spPr>
          <a:xfrm>
            <a:off x="909360" y="941636"/>
            <a:ext cx="4592400" cy="1782300"/>
          </a:xfrm>
          <a:prstGeom prst="rect">
            <a:avLst/>
          </a:prstGeom>
        </p:spPr>
        <p:txBody>
          <a:bodyPr spcFirstLastPara="1" wrap="square" lIns="91425" tIns="91425" rIns="91425" bIns="91425" anchor="b" anchorCtr="0">
            <a:noAutofit/>
          </a:bodyPr>
          <a:lstStyle/>
          <a:p>
            <a:r>
              <a:rPr lang="en">
                <a:solidFill>
                  <a:schemeClr val="accent2"/>
                </a:solidFill>
              </a:rPr>
              <a:t>ASR DATA COLLECTION</a:t>
            </a: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10" descr="Text&#10;&#10;Description automatically generated">
            <a:extLst>
              <a:ext uri="{FF2B5EF4-FFF2-40B4-BE49-F238E27FC236}">
                <a16:creationId xmlns:a16="http://schemas.microsoft.com/office/drawing/2014/main" id="{8D1A2EF4-9152-C959-AE1F-9D27DF0532D5}"/>
              </a:ext>
            </a:extLst>
          </p:cNvPr>
          <p:cNvPicPr>
            <a:picLocks noChangeAspect="1"/>
          </p:cNvPicPr>
          <p:nvPr/>
        </p:nvPicPr>
        <p:blipFill>
          <a:blip r:embed="rId3"/>
          <a:stretch>
            <a:fillRect/>
          </a:stretch>
        </p:blipFill>
        <p:spPr>
          <a:xfrm>
            <a:off x="88042" y="62379"/>
            <a:ext cx="7338368" cy="4787054"/>
          </a:xfrm>
          <a:prstGeom prst="rect">
            <a:avLst/>
          </a:prstGeom>
        </p:spPr>
      </p:pic>
    </p:spTree>
    <p:extLst>
      <p:ext uri="{BB962C8B-B14F-4D97-AF65-F5344CB8AC3E}">
        <p14:creationId xmlns:p14="http://schemas.microsoft.com/office/powerpoint/2010/main" val="1701406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r>
              <a:rPr lang="en">
                <a:solidFill>
                  <a:schemeClr val="lt1"/>
                </a:solidFill>
              </a:rPr>
              <a:t>DATA COLLECTION</a:t>
            </a: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04</a:t>
            </a:r>
            <a:endParaRPr>
              <a:solidFill>
                <a:schemeClr val="lt1"/>
              </a:solidFill>
            </a:endParaRPr>
          </a:p>
        </p:txBody>
      </p:sp>
    </p:spTree>
    <p:extLst>
      <p:ext uri="{BB962C8B-B14F-4D97-AF65-F5344CB8AC3E}">
        <p14:creationId xmlns:p14="http://schemas.microsoft.com/office/powerpoint/2010/main" val="417277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r>
              <a:rPr lang="en"/>
              <a:t>DATA COLLECTION</a:t>
            </a:r>
            <a:endParaRPr lang="en-US"/>
          </a:p>
        </p:txBody>
      </p:sp>
      <p:sp>
        <p:nvSpPr>
          <p:cNvPr id="173" name="Google Shape;173;p28"/>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BCDC57C-68A4-D349-240E-57CF7CEBEE82}"/>
              </a:ext>
            </a:extLst>
          </p:cNvPr>
          <p:cNvSpPr>
            <a:spLocks noGrp="1"/>
          </p:cNvSpPr>
          <p:nvPr>
            <p:ph type="ctrTitle"/>
          </p:nvPr>
        </p:nvSpPr>
        <p:spPr>
          <a:xfrm>
            <a:off x="369294" y="818856"/>
            <a:ext cx="2871300" cy="644700"/>
          </a:xfrm>
        </p:spPr>
        <p:txBody>
          <a:bodyPr/>
          <a:lstStyle/>
          <a:p>
            <a:r>
              <a:rPr lang="en-US" b="0">
                <a:solidFill>
                  <a:srgbClr val="242254"/>
                </a:solidFill>
              </a:rPr>
              <a:t>We explored around 16 websites of healthcare data.</a:t>
            </a:r>
          </a:p>
        </p:txBody>
      </p:sp>
      <p:sp>
        <p:nvSpPr>
          <p:cNvPr id="7" name="Title 6">
            <a:extLst>
              <a:ext uri="{FF2B5EF4-FFF2-40B4-BE49-F238E27FC236}">
                <a16:creationId xmlns:a16="http://schemas.microsoft.com/office/drawing/2014/main" id="{84E76159-9DD0-2A08-B70A-55362741E5DE}"/>
              </a:ext>
            </a:extLst>
          </p:cNvPr>
          <p:cNvSpPr>
            <a:spLocks noGrp="1"/>
          </p:cNvSpPr>
          <p:nvPr>
            <p:ph type="ctrTitle" idx="2"/>
          </p:nvPr>
        </p:nvSpPr>
        <p:spPr>
          <a:xfrm>
            <a:off x="4028312" y="1613322"/>
            <a:ext cx="2674732" cy="760544"/>
          </a:xfrm>
        </p:spPr>
        <p:txBody>
          <a:bodyPr/>
          <a:lstStyle/>
          <a:p>
            <a:r>
              <a:rPr lang="en-US" b="0">
                <a:solidFill>
                  <a:srgbClr val="242254"/>
                </a:solidFill>
              </a:rPr>
              <a:t>We collected around 4000 text files of raw data from various healthcare sites like </a:t>
            </a:r>
            <a:r>
              <a:rPr lang="en-US" b="0" err="1">
                <a:solidFill>
                  <a:srgbClr val="242254"/>
                </a:solidFill>
              </a:rPr>
              <a:t>medscape</a:t>
            </a:r>
            <a:r>
              <a:rPr lang="en-US" b="0">
                <a:solidFill>
                  <a:srgbClr val="242254"/>
                </a:solidFill>
              </a:rPr>
              <a:t>, medicalxpress, med-gadget.</a:t>
            </a:r>
          </a:p>
          <a:p>
            <a:endParaRPr lang="en-US" b="0">
              <a:solidFill>
                <a:srgbClr val="242254"/>
              </a:solidFill>
            </a:endParaRPr>
          </a:p>
        </p:txBody>
      </p:sp>
      <p:sp>
        <p:nvSpPr>
          <p:cNvPr id="15" name="Title 14">
            <a:extLst>
              <a:ext uri="{FF2B5EF4-FFF2-40B4-BE49-F238E27FC236}">
                <a16:creationId xmlns:a16="http://schemas.microsoft.com/office/drawing/2014/main" id="{74375A14-E73C-E9F2-FDAB-AC0B181BC37F}"/>
              </a:ext>
            </a:extLst>
          </p:cNvPr>
          <p:cNvSpPr>
            <a:spLocks noGrp="1"/>
          </p:cNvSpPr>
          <p:nvPr>
            <p:ph type="ctrTitle" idx="4"/>
          </p:nvPr>
        </p:nvSpPr>
        <p:spPr>
          <a:xfrm>
            <a:off x="415639" y="4204623"/>
            <a:ext cx="2778625" cy="691037"/>
          </a:xfrm>
        </p:spPr>
        <p:txBody>
          <a:bodyPr/>
          <a:lstStyle/>
          <a:p>
            <a:r>
              <a:rPr lang="en-US" b="0">
                <a:solidFill>
                  <a:srgbClr val="242254"/>
                </a:solidFill>
              </a:rPr>
              <a:t>The data was then processed for human- speech like text that included following changes:</a:t>
            </a:r>
            <a:br>
              <a:rPr lang="en-US" b="0">
                <a:solidFill>
                  <a:srgbClr val="242254"/>
                </a:solidFill>
              </a:rPr>
            </a:br>
            <a:endParaRPr lang="en-US" b="0">
              <a:solidFill>
                <a:srgbClr val="242254"/>
              </a:solidFill>
            </a:endParaRPr>
          </a:p>
        </p:txBody>
      </p:sp>
      <p:sp>
        <p:nvSpPr>
          <p:cNvPr id="19" name="Title 6">
            <a:extLst>
              <a:ext uri="{FF2B5EF4-FFF2-40B4-BE49-F238E27FC236}">
                <a16:creationId xmlns:a16="http://schemas.microsoft.com/office/drawing/2014/main" id="{8F6168C6-DCE0-49D0-FE92-F31B938EE3D6}"/>
              </a:ext>
            </a:extLst>
          </p:cNvPr>
          <p:cNvSpPr txBox="1">
            <a:spLocks/>
          </p:cNvSpPr>
          <p:nvPr/>
        </p:nvSpPr>
        <p:spPr>
          <a:xfrm>
            <a:off x="3655551" y="1550478"/>
            <a:ext cx="3755949" cy="34249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b="0">
                <a:solidFill>
                  <a:srgbClr val="242254"/>
                </a:solidFill>
              </a:rPr>
              <a:t>1. Removing punctuation</a:t>
            </a:r>
            <a:br>
              <a:rPr lang="en-US" b="0">
                <a:solidFill>
                  <a:srgbClr val="242254"/>
                </a:solidFill>
              </a:rPr>
            </a:br>
            <a:r>
              <a:rPr lang="en-US" b="0">
                <a:solidFill>
                  <a:srgbClr val="242254"/>
                </a:solidFill>
              </a:rPr>
              <a:t>2. Formatting symbols to words</a:t>
            </a:r>
            <a:br>
              <a:rPr lang="en-US" b="0">
                <a:solidFill>
                  <a:srgbClr val="242254"/>
                </a:solidFill>
              </a:rPr>
            </a:br>
            <a:r>
              <a:rPr lang="en-US" b="0">
                <a:solidFill>
                  <a:srgbClr val="242254"/>
                </a:solidFill>
              </a:rPr>
              <a:t>3. Converting numbers to figures in words.</a:t>
            </a:r>
            <a:br>
              <a:rPr lang="en-US" b="0">
                <a:solidFill>
                  <a:srgbClr val="242254"/>
                </a:solidFill>
              </a:rPr>
            </a:br>
            <a:r>
              <a:rPr lang="en-US" b="0">
                <a:solidFill>
                  <a:srgbClr val="242254"/>
                </a:solidFill>
              </a:rPr>
              <a:t>4. Taking care of float datatype in the text.</a:t>
            </a:r>
          </a:p>
          <a:p>
            <a:endParaRPr lang="en-US" b="0">
              <a:solidFill>
                <a:srgbClr val="242254"/>
              </a:solidFill>
            </a:endParaRPr>
          </a:p>
        </p:txBody>
      </p:sp>
    </p:spTree>
    <p:extLst>
      <p:ext uri="{BB962C8B-B14F-4D97-AF65-F5344CB8AC3E}">
        <p14:creationId xmlns:p14="http://schemas.microsoft.com/office/powerpoint/2010/main" val="25450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r>
              <a:rPr lang="en">
                <a:solidFill>
                  <a:schemeClr val="lt1"/>
                </a:solidFill>
              </a:rPr>
              <a:t>FUTURE WORK</a:t>
            </a:r>
            <a:endParaRPr lang="en-US"/>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05</a:t>
            </a:r>
            <a:endParaRPr>
              <a:solidFill>
                <a:schemeClr val="lt1"/>
              </a:solidFill>
            </a:endParaRPr>
          </a:p>
        </p:txBody>
      </p:sp>
    </p:spTree>
    <p:extLst>
      <p:ext uri="{BB962C8B-B14F-4D97-AF65-F5344CB8AC3E}">
        <p14:creationId xmlns:p14="http://schemas.microsoft.com/office/powerpoint/2010/main" val="964463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r>
              <a:rPr lang="en"/>
              <a:t>FUTURE WORK</a:t>
            </a:r>
            <a:endParaRPr lang="en-US"/>
          </a:p>
        </p:txBody>
      </p:sp>
      <p:sp>
        <p:nvSpPr>
          <p:cNvPr id="173" name="Google Shape;173;p28"/>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BCDC57C-68A4-D349-240E-57CF7CEBEE82}"/>
              </a:ext>
            </a:extLst>
          </p:cNvPr>
          <p:cNvSpPr>
            <a:spLocks noGrp="1"/>
          </p:cNvSpPr>
          <p:nvPr>
            <p:ph type="ctrTitle"/>
          </p:nvPr>
        </p:nvSpPr>
        <p:spPr>
          <a:xfrm>
            <a:off x="415632" y="1313126"/>
            <a:ext cx="2871300" cy="644700"/>
          </a:xfrm>
        </p:spPr>
        <p:txBody>
          <a:bodyPr/>
          <a:lstStyle/>
          <a:p>
            <a:r>
              <a:rPr lang="en-US" b="0">
                <a:solidFill>
                  <a:srgbClr val="242254"/>
                </a:solidFill>
              </a:rPr>
              <a:t>Collect data in 2-3 Indian languages along with English..</a:t>
            </a:r>
            <a:endParaRPr lang="en-US"/>
          </a:p>
        </p:txBody>
      </p:sp>
      <p:sp>
        <p:nvSpPr>
          <p:cNvPr id="7" name="Title 6">
            <a:extLst>
              <a:ext uri="{FF2B5EF4-FFF2-40B4-BE49-F238E27FC236}">
                <a16:creationId xmlns:a16="http://schemas.microsoft.com/office/drawing/2014/main" id="{84E76159-9DD0-2A08-B70A-55362741E5DE}"/>
              </a:ext>
            </a:extLst>
          </p:cNvPr>
          <p:cNvSpPr>
            <a:spLocks noGrp="1"/>
          </p:cNvSpPr>
          <p:nvPr>
            <p:ph type="ctrTitle" idx="2"/>
          </p:nvPr>
        </p:nvSpPr>
        <p:spPr>
          <a:xfrm>
            <a:off x="4066927" y="1166389"/>
            <a:ext cx="2674732" cy="760544"/>
          </a:xfrm>
        </p:spPr>
        <p:txBody>
          <a:bodyPr/>
          <a:lstStyle/>
          <a:p>
            <a:r>
              <a:rPr lang="en-US" b="0">
                <a:solidFill>
                  <a:srgbClr val="242254"/>
                </a:solidFill>
              </a:rPr>
              <a:t>Data annotation for integration with Chatbot.</a:t>
            </a:r>
            <a:endParaRPr lang="en-US"/>
          </a:p>
        </p:txBody>
      </p:sp>
      <p:sp>
        <p:nvSpPr>
          <p:cNvPr id="15" name="Title 14">
            <a:extLst>
              <a:ext uri="{FF2B5EF4-FFF2-40B4-BE49-F238E27FC236}">
                <a16:creationId xmlns:a16="http://schemas.microsoft.com/office/drawing/2014/main" id="{74375A14-E73C-E9F2-FDAB-AC0B181BC37F}"/>
              </a:ext>
            </a:extLst>
          </p:cNvPr>
          <p:cNvSpPr>
            <a:spLocks noGrp="1"/>
          </p:cNvSpPr>
          <p:nvPr>
            <p:ph type="ctrTitle" idx="4"/>
          </p:nvPr>
        </p:nvSpPr>
        <p:spPr>
          <a:xfrm>
            <a:off x="292072" y="3347373"/>
            <a:ext cx="2778625" cy="691037"/>
          </a:xfrm>
        </p:spPr>
        <p:txBody>
          <a:bodyPr/>
          <a:lstStyle/>
          <a:p>
            <a:r>
              <a:rPr lang="en-US" b="0">
                <a:solidFill>
                  <a:srgbClr val="242254"/>
                </a:solidFill>
              </a:rPr>
              <a:t>Education-domain data</a:t>
            </a:r>
          </a:p>
        </p:txBody>
      </p:sp>
      <p:sp>
        <p:nvSpPr>
          <p:cNvPr id="19" name="Title 6">
            <a:extLst>
              <a:ext uri="{FF2B5EF4-FFF2-40B4-BE49-F238E27FC236}">
                <a16:creationId xmlns:a16="http://schemas.microsoft.com/office/drawing/2014/main" id="{8F6168C6-DCE0-49D0-FE92-F31B938EE3D6}"/>
              </a:ext>
            </a:extLst>
          </p:cNvPr>
          <p:cNvSpPr txBox="1">
            <a:spLocks/>
          </p:cNvSpPr>
          <p:nvPr/>
        </p:nvSpPr>
        <p:spPr>
          <a:xfrm>
            <a:off x="3655551" y="1550478"/>
            <a:ext cx="3755949" cy="34249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b="0">
                <a:solidFill>
                  <a:srgbClr val="242254"/>
                </a:solidFill>
              </a:rPr>
              <a:t>We plan to use ASR to generate text files corresponding to the audio files collected from YouTube videos and then compare the transcript data and the text generated by the test ASR model, to get their similarity and estimate the model’s accuracy.</a:t>
            </a:r>
            <a:endParaRPr lang="en-US"/>
          </a:p>
        </p:txBody>
      </p:sp>
    </p:spTree>
    <p:extLst>
      <p:ext uri="{BB962C8B-B14F-4D97-AF65-F5344CB8AC3E}">
        <p14:creationId xmlns:p14="http://schemas.microsoft.com/office/powerpoint/2010/main" val="118414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r>
              <a:rPr lang="en">
                <a:solidFill>
                  <a:schemeClr val="lt1"/>
                </a:solidFill>
              </a:rPr>
              <a:t>CHALLENGES &amp; RESULTS</a:t>
            </a:r>
            <a:endParaRPr lang="en-US">
              <a:solidFill>
                <a:schemeClr val="lt1"/>
              </a:solidFill>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06</a:t>
            </a:r>
            <a:endParaRPr>
              <a:solidFill>
                <a:schemeClr val="lt1"/>
              </a:solidFill>
            </a:endParaRPr>
          </a:p>
        </p:txBody>
      </p:sp>
    </p:spTree>
    <p:extLst>
      <p:ext uri="{BB962C8B-B14F-4D97-AF65-F5344CB8AC3E}">
        <p14:creationId xmlns:p14="http://schemas.microsoft.com/office/powerpoint/2010/main" val="897599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CHALLENGES</a:t>
            </a:r>
            <a:endParaRPr lang="en-US"/>
          </a:p>
        </p:txBody>
      </p:sp>
      <p:pic>
        <p:nvPicPr>
          <p:cNvPr id="190" name="Google Shape;190;p29"/>
          <p:cNvPicPr preferRelativeResize="0"/>
          <p:nvPr/>
        </p:nvPicPr>
        <p:blipFill rotWithShape="1">
          <a:blip r:embed="rId3">
            <a:alphaModFix/>
          </a:blip>
          <a:srcRect t="34900" b="-34899"/>
          <a:stretch/>
        </p:blipFill>
        <p:spPr>
          <a:xfrm>
            <a:off x="383566" y="431878"/>
            <a:ext cx="6164663" cy="4109775"/>
          </a:xfrm>
          <a:prstGeom prst="rect">
            <a:avLst/>
          </a:prstGeom>
          <a:noFill/>
          <a:ln>
            <a:noFill/>
          </a:ln>
        </p:spPr>
      </p:pic>
      <p:sp>
        <p:nvSpPr>
          <p:cNvPr id="191" name="Google Shape;191;p29"/>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ctrTitle" idx="2"/>
          </p:nvPr>
        </p:nvSpPr>
        <p:spPr>
          <a:xfrm>
            <a:off x="535436" y="3093434"/>
            <a:ext cx="1828200" cy="644700"/>
          </a:xfrm>
          <a:prstGeom prst="rect">
            <a:avLst/>
          </a:prstGeom>
        </p:spPr>
        <p:txBody>
          <a:bodyPr spcFirstLastPara="1" wrap="square" lIns="91425" tIns="91425" rIns="91425" bIns="91425" anchor="b" anchorCtr="0">
            <a:noAutofit/>
          </a:bodyPr>
          <a:lstStyle/>
          <a:p>
            <a:r>
              <a:rPr lang="en"/>
              <a:t>LANGUAGE DETECTION</a:t>
            </a:r>
            <a:endParaRPr lang="en-US"/>
          </a:p>
        </p:txBody>
      </p:sp>
      <p:sp>
        <p:nvSpPr>
          <p:cNvPr id="195" name="Google Shape;195;p29"/>
          <p:cNvSpPr txBox="1">
            <a:spLocks noGrp="1"/>
          </p:cNvSpPr>
          <p:nvPr>
            <p:ph type="ctrTitle"/>
          </p:nvPr>
        </p:nvSpPr>
        <p:spPr>
          <a:xfrm>
            <a:off x="5076034" y="3155217"/>
            <a:ext cx="1828200" cy="644700"/>
          </a:xfrm>
          <a:prstGeom prst="rect">
            <a:avLst/>
          </a:prstGeom>
        </p:spPr>
        <p:txBody>
          <a:bodyPr spcFirstLastPara="1" wrap="square" lIns="91425" tIns="91425" rIns="91425" bIns="91425" anchor="b" anchorCtr="0">
            <a:noAutofit/>
          </a:bodyPr>
          <a:lstStyle/>
          <a:p>
            <a:r>
              <a:rPr lang="en"/>
              <a:t>MISSING SENTENCES</a:t>
            </a:r>
            <a:endParaRPr lang="en-US"/>
          </a:p>
        </p:txBody>
      </p:sp>
      <p:sp>
        <p:nvSpPr>
          <p:cNvPr id="196" name="Google Shape;196;p29"/>
          <p:cNvSpPr txBox="1">
            <a:spLocks noGrp="1"/>
          </p:cNvSpPr>
          <p:nvPr>
            <p:ph type="ctrTitle" idx="5"/>
          </p:nvPr>
        </p:nvSpPr>
        <p:spPr>
          <a:xfrm>
            <a:off x="2588745" y="3217001"/>
            <a:ext cx="2030489" cy="644700"/>
          </a:xfrm>
          <a:prstGeom prst="rect">
            <a:avLst/>
          </a:prstGeom>
        </p:spPr>
        <p:txBody>
          <a:bodyPr spcFirstLastPara="1" wrap="square" lIns="91425" tIns="91425" rIns="91425" bIns="91425" anchor="b" anchorCtr="0">
            <a:noAutofit/>
          </a:bodyPr>
          <a:lstStyle/>
          <a:p>
            <a:r>
              <a:rPr lang="en"/>
              <a:t>DIFFERENT FORMS OF PROUNCIATION</a:t>
            </a:r>
          </a:p>
        </p:txBody>
      </p:sp>
      <p:sp>
        <p:nvSpPr>
          <p:cNvPr id="198" name="Google Shape;198;p29"/>
          <p:cNvSpPr/>
          <p:nvPr/>
        </p:nvSpPr>
        <p:spPr>
          <a:xfrm rot="10800000" flipH="1">
            <a:off x="0" y="2424900"/>
            <a:ext cx="7215000" cy="2073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3">
            <a:alphaModFix/>
          </a:blip>
          <a:srcRect l="25616" r="25616"/>
          <a:stretch/>
        </p:blipFill>
        <p:spPr>
          <a:xfrm>
            <a:off x="5381625" y="0"/>
            <a:ext cx="3762373" cy="5143500"/>
          </a:xfrm>
          <a:prstGeom prst="rect">
            <a:avLst/>
          </a:prstGeom>
          <a:noFill/>
          <a:ln>
            <a:noFill/>
          </a:ln>
        </p:spPr>
      </p:pic>
      <p:sp>
        <p:nvSpPr>
          <p:cNvPr id="163" name="Google Shape;163;p27"/>
          <p:cNvSpPr/>
          <p:nvPr/>
        </p:nvSpPr>
        <p:spPr>
          <a:xfrm>
            <a:off x="4819650" y="1577400"/>
            <a:ext cx="29910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1660031" y="2277793"/>
            <a:ext cx="2503200" cy="1170000"/>
          </a:xfrm>
          <a:prstGeom prst="rect">
            <a:avLst/>
          </a:prstGeom>
        </p:spPr>
        <p:txBody>
          <a:bodyPr spcFirstLastPara="1" wrap="square" lIns="91425" tIns="91425" rIns="91425" bIns="91425" anchor="t" anchorCtr="0">
            <a:noAutofit/>
          </a:bodyPr>
          <a:lstStyle/>
          <a:p>
            <a:pPr marL="0" indent="0"/>
            <a:r>
              <a:rPr lang="en">
                <a:latin typeface="Livvic"/>
              </a:rPr>
              <a:t>We were able to collect enough quality data related to healthcare domain which can be directly used for further feeding. </a:t>
            </a:r>
            <a:endParaRPr lang="en-US"/>
          </a:p>
          <a:p>
            <a:pPr marL="0" indent="0"/>
            <a:r>
              <a:rPr lang="en">
                <a:latin typeface="Livvic"/>
              </a:rPr>
              <a:t>Our project has the potential to make a significant impact on the healthcare industry by making it easier to transcribe health-related speech.</a:t>
            </a:r>
            <a:endParaRPr lang="en"/>
          </a:p>
        </p:txBody>
      </p:sp>
      <p:sp>
        <p:nvSpPr>
          <p:cNvPr id="165" name="Google Shape;165;p27"/>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a:t>RESULTS</a:t>
            </a:r>
            <a:endParaRPr lang="en-US"/>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7893858F-EDCC-B8D0-2F03-9A93867B4379}"/>
              </a:ext>
            </a:extLst>
          </p:cNvPr>
          <p:cNvSpPr txBox="1"/>
          <p:nvPr/>
        </p:nvSpPr>
        <p:spPr>
          <a:xfrm>
            <a:off x="1207293" y="192881"/>
            <a:ext cx="36504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u="sng">
                <a:latin typeface="Livvic"/>
              </a:rPr>
              <a:t>Generated text</a:t>
            </a:r>
          </a:p>
        </p:txBody>
      </p:sp>
      <p:pic>
        <p:nvPicPr>
          <p:cNvPr id="2" name="Picture 2">
            <a:extLst>
              <a:ext uri="{FF2B5EF4-FFF2-40B4-BE49-F238E27FC236}">
                <a16:creationId xmlns:a16="http://schemas.microsoft.com/office/drawing/2014/main" id="{A771F65F-C2F1-99D7-10CF-14CD375085CB}"/>
              </a:ext>
            </a:extLst>
          </p:cNvPr>
          <p:cNvPicPr>
            <a:picLocks noChangeAspect="1"/>
          </p:cNvPicPr>
          <p:nvPr/>
        </p:nvPicPr>
        <p:blipFill>
          <a:blip r:embed="rId3"/>
          <a:stretch>
            <a:fillRect/>
          </a:stretch>
        </p:blipFill>
        <p:spPr>
          <a:xfrm>
            <a:off x="732865" y="1143262"/>
            <a:ext cx="8027894" cy="530635"/>
          </a:xfrm>
          <a:prstGeom prst="rect">
            <a:avLst/>
          </a:prstGeom>
        </p:spPr>
      </p:pic>
      <p:pic>
        <p:nvPicPr>
          <p:cNvPr id="3" name="Picture 3">
            <a:extLst>
              <a:ext uri="{FF2B5EF4-FFF2-40B4-BE49-F238E27FC236}">
                <a16:creationId xmlns:a16="http://schemas.microsoft.com/office/drawing/2014/main" id="{578F6188-3ACA-2AC0-68CB-3A2AB0C3D547}"/>
              </a:ext>
            </a:extLst>
          </p:cNvPr>
          <p:cNvPicPr>
            <a:picLocks noChangeAspect="1"/>
          </p:cNvPicPr>
          <p:nvPr/>
        </p:nvPicPr>
        <p:blipFill>
          <a:blip r:embed="rId4"/>
          <a:stretch>
            <a:fillRect/>
          </a:stretch>
        </p:blipFill>
        <p:spPr>
          <a:xfrm>
            <a:off x="732865" y="2043208"/>
            <a:ext cx="8027893" cy="532647"/>
          </a:xfrm>
          <a:prstGeom prst="rect">
            <a:avLst/>
          </a:prstGeom>
        </p:spPr>
      </p:pic>
      <p:pic>
        <p:nvPicPr>
          <p:cNvPr id="4" name="Picture 4">
            <a:extLst>
              <a:ext uri="{FF2B5EF4-FFF2-40B4-BE49-F238E27FC236}">
                <a16:creationId xmlns:a16="http://schemas.microsoft.com/office/drawing/2014/main" id="{9A97F201-7D2B-B4E5-F430-448821E6A7D9}"/>
              </a:ext>
            </a:extLst>
          </p:cNvPr>
          <p:cNvPicPr>
            <a:picLocks noChangeAspect="1"/>
          </p:cNvPicPr>
          <p:nvPr/>
        </p:nvPicPr>
        <p:blipFill>
          <a:blip r:embed="rId5"/>
          <a:stretch>
            <a:fillRect/>
          </a:stretch>
        </p:blipFill>
        <p:spPr>
          <a:xfrm>
            <a:off x="732865" y="3019096"/>
            <a:ext cx="8101852" cy="41639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BB93F0C5-0383-428F-5BF1-F56199E6FDD3}"/>
                  </a:ext>
                </a:extLst>
              </p14:cNvPr>
              <p14:cNvContentPartPr/>
              <p14:nvPr/>
            </p14:nvContentPartPr>
            <p14:xfrm>
              <a:off x="3966882" y="2620656"/>
              <a:ext cx="7016" cy="356774"/>
            </p14:xfrm>
          </p:contentPart>
        </mc:Choice>
        <mc:Fallback xmlns="">
          <p:pic>
            <p:nvPicPr>
              <p:cNvPr id="15" name="Ink 14">
                <a:extLst>
                  <a:ext uri="{FF2B5EF4-FFF2-40B4-BE49-F238E27FC236}">
                    <a16:creationId xmlns:a16="http://schemas.microsoft.com/office/drawing/2014/main" id="{BB93F0C5-0383-428F-5BF1-F56199E6FDD3}"/>
                  </a:ext>
                </a:extLst>
              </p:cNvPr>
              <p:cNvPicPr/>
              <p:nvPr/>
            </p:nvPicPr>
            <p:blipFill>
              <a:blip r:embed="rId7"/>
              <a:stretch>
                <a:fillRect/>
              </a:stretch>
            </p:blipFill>
            <p:spPr>
              <a:xfrm>
                <a:off x="3950177" y="2602673"/>
                <a:ext cx="40091" cy="39237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756EAAC-D5B8-B355-DA0D-E3147964840F}"/>
                  </a:ext>
                </a:extLst>
              </p14:cNvPr>
              <p14:cNvContentPartPr/>
              <p14:nvPr/>
            </p14:nvContentPartPr>
            <p14:xfrm>
              <a:off x="3973605" y="2835719"/>
              <a:ext cx="118437" cy="149527"/>
            </p14:xfrm>
          </p:contentPart>
        </mc:Choice>
        <mc:Fallback xmlns="">
          <p:pic>
            <p:nvPicPr>
              <p:cNvPr id="16" name="Ink 15">
                <a:extLst>
                  <a:ext uri="{FF2B5EF4-FFF2-40B4-BE49-F238E27FC236}">
                    <a16:creationId xmlns:a16="http://schemas.microsoft.com/office/drawing/2014/main" id="{7756EAAC-D5B8-B355-DA0D-E3147964840F}"/>
                  </a:ext>
                </a:extLst>
              </p:cNvPr>
              <p:cNvPicPr/>
              <p:nvPr/>
            </p:nvPicPr>
            <p:blipFill>
              <a:blip r:embed="rId9"/>
              <a:stretch>
                <a:fillRect/>
              </a:stretch>
            </p:blipFill>
            <p:spPr>
              <a:xfrm>
                <a:off x="3955660" y="2817790"/>
                <a:ext cx="153968" cy="1850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98B36F-1FC8-C774-0589-8165B14F5063}"/>
                  </a:ext>
                </a:extLst>
              </p14:cNvPr>
              <p14:cNvContentPartPr/>
              <p14:nvPr/>
            </p14:nvContentPartPr>
            <p14:xfrm>
              <a:off x="3980329" y="2965076"/>
              <a:ext cx="6723" cy="6723"/>
            </p14:xfrm>
          </p:contentPart>
        </mc:Choice>
        <mc:Fallback xmlns="">
          <p:pic>
            <p:nvPicPr>
              <p:cNvPr id="17" name="Ink 16">
                <a:extLst>
                  <a:ext uri="{FF2B5EF4-FFF2-40B4-BE49-F238E27FC236}">
                    <a16:creationId xmlns:a16="http://schemas.microsoft.com/office/drawing/2014/main" id="{7498B36F-1FC8-C774-0589-8165B14F5063}"/>
                  </a:ext>
                </a:extLst>
              </p:cNvPr>
              <p:cNvPicPr/>
              <p:nvPr/>
            </p:nvPicPr>
            <p:blipFill>
              <a:blip r:embed="rId11"/>
              <a:stretch>
                <a:fillRect/>
              </a:stretch>
            </p:blipFill>
            <p:spPr>
              <a:xfrm>
                <a:off x="3644179" y="2628926"/>
                <a:ext cx="672300" cy="6723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BA2B7B08-9E70-9736-0657-4EF4BB40036D}"/>
                  </a:ext>
                </a:extLst>
              </p14:cNvPr>
              <p14:cNvContentPartPr/>
              <p14:nvPr/>
            </p14:nvContentPartPr>
            <p14:xfrm>
              <a:off x="3860209" y="2823748"/>
              <a:ext cx="120120" cy="141327"/>
            </p14:xfrm>
          </p:contentPart>
        </mc:Choice>
        <mc:Fallback xmlns="">
          <p:pic>
            <p:nvPicPr>
              <p:cNvPr id="18" name="Ink 17">
                <a:extLst>
                  <a:ext uri="{FF2B5EF4-FFF2-40B4-BE49-F238E27FC236}">
                    <a16:creationId xmlns:a16="http://schemas.microsoft.com/office/drawing/2014/main" id="{BA2B7B08-9E70-9736-0657-4EF4BB40036D}"/>
                  </a:ext>
                </a:extLst>
              </p:cNvPr>
              <p:cNvPicPr/>
              <p:nvPr/>
            </p:nvPicPr>
            <p:blipFill>
              <a:blip r:embed="rId13"/>
              <a:stretch>
                <a:fillRect/>
              </a:stretch>
            </p:blipFill>
            <p:spPr>
              <a:xfrm>
                <a:off x="3842281" y="2805813"/>
                <a:ext cx="155618" cy="176838"/>
              </a:xfrm>
              <a:prstGeom prst="rect">
                <a:avLst/>
              </a:prstGeom>
            </p:spPr>
          </p:pic>
        </mc:Fallback>
      </mc:AlternateContent>
    </p:spTree>
    <p:extLst>
      <p:ext uri="{BB962C8B-B14F-4D97-AF65-F5344CB8AC3E}">
        <p14:creationId xmlns:p14="http://schemas.microsoft.com/office/powerpoint/2010/main" val="958827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p:nvPr/>
        </p:nvSpPr>
        <p:spPr>
          <a:xfrm>
            <a:off x="5885400" y="81070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4281050" y="97532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0" y="0"/>
            <a:ext cx="1329600" cy="43701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720000" y="97532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txBox="1">
            <a:spLocks noGrp="1"/>
          </p:cNvSpPr>
          <p:nvPr>
            <p:ph type="ctrTitle"/>
          </p:nvPr>
        </p:nvSpPr>
        <p:spPr>
          <a:xfrm rot="5400000">
            <a:off x="6910506" y="1414622"/>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TEAM</a:t>
            </a:r>
            <a:endParaRPr dirty="0"/>
          </a:p>
        </p:txBody>
      </p:sp>
      <p:sp>
        <p:nvSpPr>
          <p:cNvPr id="555" name="Google Shape;555;p47"/>
          <p:cNvSpPr txBox="1">
            <a:spLocks noGrp="1"/>
          </p:cNvSpPr>
          <p:nvPr>
            <p:ph type="ctrTitle" idx="4"/>
          </p:nvPr>
        </p:nvSpPr>
        <p:spPr>
          <a:xfrm>
            <a:off x="4276439" y="1407926"/>
            <a:ext cx="1418428" cy="739374"/>
          </a:xfrm>
          <a:prstGeom prst="rect">
            <a:avLst/>
          </a:prstGeom>
        </p:spPr>
        <p:txBody>
          <a:bodyPr spcFirstLastPara="1" wrap="square" lIns="91425" tIns="91425" rIns="91425" bIns="91425" anchor="b" anchorCtr="0">
            <a:noAutofit/>
          </a:bodyPr>
          <a:lstStyle/>
          <a:p>
            <a:r>
              <a:rPr lang="en" dirty="0">
                <a:solidFill>
                  <a:schemeClr val="lt1"/>
                </a:solidFill>
              </a:rPr>
              <a:t>URVISH PUJARA</a:t>
            </a:r>
            <a:endParaRPr lang="en-US" dirty="0"/>
          </a:p>
        </p:txBody>
      </p:sp>
      <p:sp>
        <p:nvSpPr>
          <p:cNvPr id="556" name="Google Shape;556;p47"/>
          <p:cNvSpPr txBox="1">
            <a:spLocks noGrp="1"/>
          </p:cNvSpPr>
          <p:nvPr>
            <p:ph type="ctrTitle" idx="2"/>
          </p:nvPr>
        </p:nvSpPr>
        <p:spPr>
          <a:xfrm>
            <a:off x="1333102" y="1284944"/>
            <a:ext cx="1866946" cy="768311"/>
          </a:xfrm>
          <a:prstGeom prst="rect">
            <a:avLst/>
          </a:prstGeom>
        </p:spPr>
        <p:txBody>
          <a:bodyPr spcFirstLastPara="1" wrap="square" lIns="91425" tIns="91425" rIns="91425" bIns="91425" anchor="b" anchorCtr="0">
            <a:noAutofit/>
          </a:bodyPr>
          <a:lstStyle/>
          <a:p>
            <a:r>
              <a:rPr lang="en" dirty="0">
                <a:solidFill>
                  <a:schemeClr val="lt1"/>
                </a:solidFill>
              </a:rPr>
              <a:t>VAIBHAV AGARWAL</a:t>
            </a:r>
            <a:endParaRPr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TABLE OF CONTENTS</a:t>
            </a:r>
            <a:endParaRPr sz="240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0765" y="1764497"/>
            <a:ext cx="2251800" cy="5778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METHODS</a:t>
            </a:r>
            <a:endParaRPr lang="en-US"/>
          </a:p>
        </p:txBody>
      </p:sp>
      <p:sp>
        <p:nvSpPr>
          <p:cNvPr id="145" name="Google Shape;145;p26"/>
          <p:cNvSpPr txBox="1">
            <a:spLocks noGrp="1"/>
          </p:cNvSpPr>
          <p:nvPr>
            <p:ph type="title" idx="8"/>
          </p:nvPr>
        </p:nvSpPr>
        <p:spPr>
          <a:xfrm>
            <a:off x="2015773" y="2026862"/>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16668" y="9087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a:spcBef>
                <a:spcPts val="0"/>
              </a:spcBef>
              <a:spcAft>
                <a:spcPts val="0"/>
              </a:spcAft>
              <a:buNone/>
            </a:pPr>
            <a:r>
              <a:rPr lang="en"/>
              <a:t>INTRODUCTION</a:t>
            </a:r>
            <a:endParaRPr/>
          </a:p>
        </p:txBody>
      </p:sp>
      <p:sp>
        <p:nvSpPr>
          <p:cNvPr id="148" name="Google Shape;148;p26"/>
          <p:cNvSpPr txBox="1">
            <a:spLocks noGrp="1"/>
          </p:cNvSpPr>
          <p:nvPr>
            <p:ph type="title" idx="2"/>
          </p:nvPr>
        </p:nvSpPr>
        <p:spPr>
          <a:xfrm>
            <a:off x="2015773" y="357512"/>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49" name="Google Shape;149;p26"/>
          <p:cNvSpPr txBox="1">
            <a:spLocks noGrp="1"/>
          </p:cNvSpPr>
          <p:nvPr>
            <p:ph type="ctrTitle" idx="3"/>
          </p:nvPr>
        </p:nvSpPr>
        <p:spPr>
          <a:xfrm>
            <a:off x="3418030" y="927685"/>
            <a:ext cx="2251800" cy="5778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OBJECTIVES</a:t>
            </a:r>
            <a:endParaRPr lang="en-US"/>
          </a:p>
        </p:txBody>
      </p:sp>
      <p:sp>
        <p:nvSpPr>
          <p:cNvPr id="151" name="Google Shape;151;p26"/>
          <p:cNvSpPr txBox="1">
            <a:spLocks noGrp="1"/>
          </p:cNvSpPr>
          <p:nvPr>
            <p:ph type="title" idx="5"/>
          </p:nvPr>
        </p:nvSpPr>
        <p:spPr>
          <a:xfrm>
            <a:off x="2015773" y="1192187"/>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152" name="Google Shape;152;p26"/>
          <p:cNvSpPr txBox="1">
            <a:spLocks noGrp="1"/>
          </p:cNvSpPr>
          <p:nvPr>
            <p:ph type="ctrTitle" idx="13"/>
          </p:nvPr>
        </p:nvSpPr>
        <p:spPr>
          <a:xfrm>
            <a:off x="3420765" y="2601310"/>
            <a:ext cx="2251800" cy="577800"/>
          </a:xfrm>
          <a:prstGeom prst="rect">
            <a:avLst/>
          </a:prstGeom>
        </p:spPr>
        <p:txBody>
          <a:bodyPr spcFirstLastPara="1" wrap="square" lIns="91425" tIns="91425" rIns="91425" bIns="91425" anchor="b" anchorCtr="0">
            <a:noAutofit/>
          </a:bodyPr>
          <a:lstStyle/>
          <a:p>
            <a:r>
              <a:rPr lang="en"/>
              <a:t>DATA COLLECTION</a:t>
            </a:r>
            <a:endParaRPr lang="en-US"/>
          </a:p>
        </p:txBody>
      </p:sp>
      <p:sp>
        <p:nvSpPr>
          <p:cNvPr id="154" name="Google Shape;154;p26"/>
          <p:cNvSpPr txBox="1">
            <a:spLocks noGrp="1"/>
          </p:cNvSpPr>
          <p:nvPr>
            <p:ph type="title" idx="15"/>
          </p:nvPr>
        </p:nvSpPr>
        <p:spPr>
          <a:xfrm>
            <a:off x="2015773" y="2861537"/>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0765" y="3438122"/>
            <a:ext cx="2251800" cy="577800"/>
          </a:xfrm>
          <a:prstGeom prst="rect">
            <a:avLst/>
          </a:prstGeom>
        </p:spPr>
        <p:txBody>
          <a:bodyPr spcFirstLastPara="1" wrap="square" lIns="91425" tIns="91425" rIns="91425" bIns="91425" anchor="b" anchorCtr="0">
            <a:noAutofit/>
          </a:bodyPr>
          <a:lstStyle/>
          <a:p>
            <a:r>
              <a:rPr lang="en"/>
              <a:t>FUTURE WORK</a:t>
            </a:r>
            <a:endParaRPr lang="en-US"/>
          </a:p>
        </p:txBody>
      </p:sp>
      <p:sp>
        <p:nvSpPr>
          <p:cNvPr id="157" name="Google Shape;157;p26"/>
          <p:cNvSpPr txBox="1">
            <a:spLocks noGrp="1"/>
          </p:cNvSpPr>
          <p:nvPr>
            <p:ph type="title" idx="18"/>
          </p:nvPr>
        </p:nvSpPr>
        <p:spPr>
          <a:xfrm>
            <a:off x="2015773" y="3696212"/>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a:solidFill>
                <a:schemeClr val="lt1"/>
              </a:solidFill>
            </a:endParaRPr>
          </a:p>
        </p:txBody>
      </p:sp>
      <p:sp>
        <p:nvSpPr>
          <p:cNvPr id="11" name="Google Shape;155;p26">
            <a:extLst>
              <a:ext uri="{FF2B5EF4-FFF2-40B4-BE49-F238E27FC236}">
                <a16:creationId xmlns:a16="http://schemas.microsoft.com/office/drawing/2014/main" id="{6C82D9DE-28DF-43DF-7233-EB05648CCF33}"/>
              </a:ext>
            </a:extLst>
          </p:cNvPr>
          <p:cNvSpPr txBox="1">
            <a:spLocks/>
          </p:cNvSpPr>
          <p:nvPr/>
        </p:nvSpPr>
        <p:spPr>
          <a:xfrm>
            <a:off x="3414013" y="4270534"/>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
              <a:t>CHALLENGES &amp; RESULT</a:t>
            </a:r>
            <a:endParaRPr lang="en-US"/>
          </a:p>
        </p:txBody>
      </p:sp>
      <p:sp>
        <p:nvSpPr>
          <p:cNvPr id="13" name="Google Shape;157;p26">
            <a:extLst>
              <a:ext uri="{FF2B5EF4-FFF2-40B4-BE49-F238E27FC236}">
                <a16:creationId xmlns:a16="http://schemas.microsoft.com/office/drawing/2014/main" id="{708C6C72-BB63-4ABE-E11C-20B1B1DBDEBA}"/>
              </a:ext>
            </a:extLst>
          </p:cNvPr>
          <p:cNvSpPr txBox="1">
            <a:spLocks/>
          </p:cNvSpPr>
          <p:nvPr/>
        </p:nvSpPr>
        <p:spPr>
          <a:xfrm>
            <a:off x="2009021" y="4528624"/>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solidFill>
                  <a:schemeClr val="lt1"/>
                </a:solidFill>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513828" y="135693"/>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txBox="1">
            <a:spLocks noGrp="1"/>
          </p:cNvSpPr>
          <p:nvPr>
            <p:ph type="ctrTitle"/>
          </p:nvPr>
        </p:nvSpPr>
        <p:spPr>
          <a:xfrm>
            <a:off x="1487653" y="2029216"/>
            <a:ext cx="1603314" cy="1081006"/>
          </a:xfrm>
          <a:prstGeom prst="rect">
            <a:avLst/>
          </a:prstGeom>
        </p:spPr>
        <p:txBody>
          <a:bodyPr spcFirstLastPara="1" wrap="square" lIns="91425" tIns="91425" rIns="91425" bIns="91425" anchor="b" anchorCtr="0">
            <a:noAutofit/>
          </a:bodyPr>
          <a:lstStyle/>
          <a:p>
            <a:r>
              <a:rPr lang="en" sz="3000">
                <a:solidFill>
                  <a:schemeClr val="lt1"/>
                </a:solidFill>
              </a:rPr>
              <a:t>THANK</a:t>
            </a:r>
            <a:br>
              <a:rPr lang="en" sz="3000">
                <a:solidFill>
                  <a:schemeClr val="lt1"/>
                </a:solidFill>
              </a:rPr>
            </a:br>
            <a:r>
              <a:rPr lang="en" sz="3000">
                <a:solidFill>
                  <a:schemeClr val="lt1"/>
                </a:solidFill>
              </a:rPr>
              <a:t> YOU</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solidFill>
                  <a:schemeClr val="lt1"/>
                </a:solidFill>
              </a:rPr>
              <a:t>INTRODUCTION</a:t>
            </a:r>
            <a:endParaRPr lang="en-US"/>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16200000">
            <a:off x="6349650" y="-267486"/>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061297" y="-200636"/>
            <a:ext cx="3428708" cy="20541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
                <a:solidFill>
                  <a:schemeClr val="lt1"/>
                </a:solidFill>
              </a:rPr>
              <a:t>INTRODUCTION</a:t>
            </a:r>
            <a:endParaRPr lang="en-US"/>
          </a:p>
        </p:txBody>
      </p:sp>
      <p:sp>
        <p:nvSpPr>
          <p:cNvPr id="206" name="Google Shape;206;p30"/>
          <p:cNvSpPr txBox="1">
            <a:spLocks noGrp="1"/>
          </p:cNvSpPr>
          <p:nvPr>
            <p:ph type="subTitle" idx="1"/>
          </p:nvPr>
        </p:nvSpPr>
        <p:spPr>
          <a:xfrm>
            <a:off x="5479395" y="2045003"/>
            <a:ext cx="2956500" cy="1784400"/>
          </a:xfrm>
          <a:prstGeom prst="rect">
            <a:avLst/>
          </a:prstGeom>
        </p:spPr>
        <p:txBody>
          <a:bodyPr spcFirstLastPara="1" wrap="square" lIns="91425" tIns="91425" rIns="91425" bIns="91425" anchor="t" anchorCtr="0">
            <a:noAutofit/>
          </a:bodyPr>
          <a:lstStyle/>
          <a:p>
            <a:pPr marL="0" indent="0" algn="l"/>
            <a:r>
              <a:rPr lang="en">
                <a:latin typeface="Livvic"/>
              </a:rPr>
              <a:t>With the complexity of the healthcare domain, specialized ASRs are required to achieve high accuracy rates.</a:t>
            </a:r>
            <a:endParaRPr lang="en-US">
              <a:latin typeface="Livvic"/>
            </a:endParaRPr>
          </a:p>
          <a:p>
            <a:pPr marL="0" indent="0" algn="l"/>
            <a:endParaRPr lang="en">
              <a:latin typeface="Livvic"/>
            </a:endParaRPr>
          </a:p>
          <a:p>
            <a:pPr marL="0" indent="0" algn="l"/>
            <a:r>
              <a:rPr lang="en">
                <a:latin typeface="Livvic"/>
              </a:rPr>
              <a:t> By collecting and analyzing large amounts of domain-specific data, we can fine-tune our ASRs to better understand the nuances of the health domain.</a:t>
            </a:r>
            <a:endParaRPr lang="en-US">
              <a:latin typeface="Livvic"/>
            </a:endParaRPr>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Icon&#10;&#10;Description automatically generated">
            <a:extLst>
              <a:ext uri="{FF2B5EF4-FFF2-40B4-BE49-F238E27FC236}">
                <a16:creationId xmlns:a16="http://schemas.microsoft.com/office/drawing/2014/main" id="{FFFE72BE-FCD4-3748-EC59-22D43CF25845}"/>
              </a:ext>
            </a:extLst>
          </p:cNvPr>
          <p:cNvPicPr>
            <a:picLocks noChangeAspect="1"/>
          </p:cNvPicPr>
          <p:nvPr/>
        </p:nvPicPr>
        <p:blipFill>
          <a:blip r:embed="rId3"/>
          <a:stretch>
            <a:fillRect/>
          </a:stretch>
        </p:blipFill>
        <p:spPr>
          <a:xfrm>
            <a:off x="304285" y="786457"/>
            <a:ext cx="4751172" cy="31844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solidFill>
                  <a:schemeClr val="lt1"/>
                </a:solidFill>
              </a:rPr>
              <a:t>OBJECTIVES</a:t>
            </a:r>
            <a:endParaRPr lang="en-US"/>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02</a:t>
            </a:r>
            <a:endParaRPr>
              <a:solidFill>
                <a:schemeClr val="lt1"/>
              </a:solidFill>
            </a:endParaRPr>
          </a:p>
        </p:txBody>
      </p:sp>
    </p:spTree>
    <p:extLst>
      <p:ext uri="{BB962C8B-B14F-4D97-AF65-F5344CB8AC3E}">
        <p14:creationId xmlns:p14="http://schemas.microsoft.com/office/powerpoint/2010/main" val="345187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OBJECTIVES</a:t>
            </a:r>
            <a:endParaRPr lang="en-US"/>
          </a:p>
        </p:txBody>
      </p:sp>
      <p:sp>
        <p:nvSpPr>
          <p:cNvPr id="173" name="Google Shape;173;p28"/>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BCDC57C-68A4-D349-240E-57CF7CEBEE82}"/>
              </a:ext>
            </a:extLst>
          </p:cNvPr>
          <p:cNvSpPr>
            <a:spLocks noGrp="1"/>
          </p:cNvSpPr>
          <p:nvPr>
            <p:ph type="ctrTitle"/>
          </p:nvPr>
        </p:nvSpPr>
        <p:spPr>
          <a:xfrm>
            <a:off x="415632" y="1313126"/>
            <a:ext cx="2871300" cy="644700"/>
          </a:xfrm>
        </p:spPr>
        <p:txBody>
          <a:bodyPr/>
          <a:lstStyle/>
          <a:p>
            <a:r>
              <a:rPr lang="en-US" b="0">
                <a:solidFill>
                  <a:srgbClr val="242254"/>
                </a:solidFill>
              </a:rPr>
              <a:t>Our project was about automatic or semi-automatic data collection for ASR.</a:t>
            </a:r>
            <a:endParaRPr lang="en-US"/>
          </a:p>
        </p:txBody>
      </p:sp>
      <p:sp>
        <p:nvSpPr>
          <p:cNvPr id="7" name="Title 6">
            <a:extLst>
              <a:ext uri="{FF2B5EF4-FFF2-40B4-BE49-F238E27FC236}">
                <a16:creationId xmlns:a16="http://schemas.microsoft.com/office/drawing/2014/main" id="{84E76159-9DD0-2A08-B70A-55362741E5DE}"/>
              </a:ext>
            </a:extLst>
          </p:cNvPr>
          <p:cNvSpPr>
            <a:spLocks noGrp="1"/>
          </p:cNvSpPr>
          <p:nvPr>
            <p:ph type="ctrTitle" idx="2"/>
          </p:nvPr>
        </p:nvSpPr>
        <p:spPr>
          <a:xfrm>
            <a:off x="4074650" y="1552538"/>
            <a:ext cx="2674732" cy="760544"/>
          </a:xfrm>
        </p:spPr>
        <p:txBody>
          <a:bodyPr/>
          <a:lstStyle/>
          <a:p>
            <a:r>
              <a:rPr lang="en-US" b="0">
                <a:solidFill>
                  <a:srgbClr val="242254"/>
                </a:solidFill>
              </a:rPr>
              <a:t>We aim to collect about five thousand hours of data per team member in the </a:t>
            </a:r>
            <a:r>
              <a:rPr lang="en-US" b="0" u="sng">
                <a:solidFill>
                  <a:srgbClr val="242254"/>
                </a:solidFill>
              </a:rPr>
              <a:t>health</a:t>
            </a:r>
            <a:r>
              <a:rPr lang="en-US" b="0">
                <a:solidFill>
                  <a:srgbClr val="242254"/>
                </a:solidFill>
              </a:rPr>
              <a:t> domain, which will assist in developing domain-adapted ASR.</a:t>
            </a:r>
            <a:endParaRPr lang="en-US"/>
          </a:p>
        </p:txBody>
      </p:sp>
      <p:sp>
        <p:nvSpPr>
          <p:cNvPr id="15" name="Title 14">
            <a:extLst>
              <a:ext uri="{FF2B5EF4-FFF2-40B4-BE49-F238E27FC236}">
                <a16:creationId xmlns:a16="http://schemas.microsoft.com/office/drawing/2014/main" id="{74375A14-E73C-E9F2-FDAB-AC0B181BC37F}"/>
              </a:ext>
            </a:extLst>
          </p:cNvPr>
          <p:cNvSpPr>
            <a:spLocks noGrp="1"/>
          </p:cNvSpPr>
          <p:nvPr>
            <p:ph type="ctrTitle" idx="4"/>
          </p:nvPr>
        </p:nvSpPr>
        <p:spPr>
          <a:xfrm>
            <a:off x="307518" y="4189177"/>
            <a:ext cx="2778625" cy="691037"/>
          </a:xfrm>
        </p:spPr>
        <p:txBody>
          <a:bodyPr/>
          <a:lstStyle/>
          <a:p>
            <a:r>
              <a:rPr lang="en-US" b="0">
                <a:solidFill>
                  <a:srgbClr val="242254"/>
                </a:solidFill>
              </a:rPr>
              <a:t>We plan to collect domain data in English using our ASRs, data collection platforms and other methods like text scraping, open-source videos etc.</a:t>
            </a:r>
            <a:endParaRPr lang="en-US"/>
          </a:p>
        </p:txBody>
      </p:sp>
      <p:sp>
        <p:nvSpPr>
          <p:cNvPr id="19" name="Title 6">
            <a:extLst>
              <a:ext uri="{FF2B5EF4-FFF2-40B4-BE49-F238E27FC236}">
                <a16:creationId xmlns:a16="http://schemas.microsoft.com/office/drawing/2014/main" id="{8F6168C6-DCE0-49D0-FE92-F31B938EE3D6}"/>
              </a:ext>
            </a:extLst>
          </p:cNvPr>
          <p:cNvSpPr txBox="1">
            <a:spLocks/>
          </p:cNvSpPr>
          <p:nvPr/>
        </p:nvSpPr>
        <p:spPr>
          <a:xfrm>
            <a:off x="4064868" y="3751525"/>
            <a:ext cx="2674732" cy="760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b="0">
                <a:solidFill>
                  <a:srgbClr val="242254"/>
                </a:solidFill>
              </a:rPr>
              <a:t>The data is then converted to human-speaking text.</a:t>
            </a:r>
            <a:endParaRPr lang="en-US">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solidFill>
                  <a:schemeClr val="lt1"/>
                </a:solidFill>
              </a:rPr>
              <a:t>METHODS</a:t>
            </a:r>
            <a:endParaRPr lang="en-US"/>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03</a:t>
            </a:r>
            <a:endParaRPr>
              <a:solidFill>
                <a:schemeClr val="lt1"/>
              </a:solidFill>
            </a:endParaRPr>
          </a:p>
        </p:txBody>
      </p:sp>
    </p:spTree>
    <p:extLst>
      <p:ext uri="{BB962C8B-B14F-4D97-AF65-F5344CB8AC3E}">
        <p14:creationId xmlns:p14="http://schemas.microsoft.com/office/powerpoint/2010/main" val="467650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6622302" y="1709398"/>
            <a:ext cx="3039547" cy="487500"/>
          </a:xfrm>
          <a:prstGeom prst="rect">
            <a:avLst/>
          </a:prstGeom>
        </p:spPr>
        <p:txBody>
          <a:bodyPr spcFirstLastPara="1" wrap="square" lIns="91425" tIns="91425" rIns="91425" bIns="91425" anchor="ctr" anchorCtr="0">
            <a:noAutofit/>
          </a:bodyPr>
          <a:lstStyle/>
          <a:p>
            <a:r>
              <a:rPr lang="en"/>
              <a:t>METHODOLOGY</a:t>
            </a:r>
            <a:endParaRPr lang="en-US"/>
          </a:p>
        </p:txBody>
      </p:sp>
      <p:sp>
        <p:nvSpPr>
          <p:cNvPr id="254" name="Google Shape;254;p36"/>
          <p:cNvSpPr txBox="1">
            <a:spLocks noGrp="1"/>
          </p:cNvSpPr>
          <p:nvPr>
            <p:ph type="subTitle" idx="1"/>
          </p:nvPr>
        </p:nvSpPr>
        <p:spPr>
          <a:xfrm>
            <a:off x="223939" y="1222549"/>
            <a:ext cx="2096784" cy="1382705"/>
          </a:xfrm>
          <a:prstGeom prst="rect">
            <a:avLst/>
          </a:prstGeom>
        </p:spPr>
        <p:txBody>
          <a:bodyPr spcFirstLastPara="1" wrap="square" lIns="91425" tIns="91425" rIns="91425" bIns="91425" anchor="t" anchorCtr="0">
            <a:noAutofit/>
          </a:bodyPr>
          <a:lstStyle/>
          <a:p>
            <a:r>
              <a:rPr lang="en">
                <a:latin typeface="Livvic"/>
              </a:rPr>
              <a:t>          We created a list of websites relevant to the medicine domain. This list will be based on our research and understanding of the domain.</a:t>
            </a:r>
            <a:endParaRPr lang="en-US">
              <a:latin typeface="Livvic"/>
            </a:endParaRPr>
          </a:p>
          <a:p>
            <a:endParaRPr lang="en-US">
              <a:latin typeface="Livvic"/>
            </a:endParaRPr>
          </a:p>
          <a:p>
            <a:endParaRPr lang="en-US">
              <a:latin typeface="Livvic"/>
            </a:endParaRPr>
          </a:p>
          <a:p>
            <a:pPr marL="0" lvl="0" indent="0" algn="l">
              <a:spcBef>
                <a:spcPts val="0"/>
              </a:spcBef>
              <a:spcAft>
                <a:spcPts val="0"/>
              </a:spcAft>
              <a:buNone/>
            </a:pPr>
            <a:endParaRPr lang="en">
              <a:latin typeface="Livvic"/>
            </a:endParaRPr>
          </a:p>
        </p:txBody>
      </p:sp>
      <p:sp>
        <p:nvSpPr>
          <p:cNvPr id="255" name="Google Shape;255;p36"/>
          <p:cNvSpPr txBox="1">
            <a:spLocks noGrp="1"/>
          </p:cNvSpPr>
          <p:nvPr>
            <p:ph type="subTitle" idx="3"/>
          </p:nvPr>
        </p:nvSpPr>
        <p:spPr>
          <a:xfrm>
            <a:off x="4118497" y="893005"/>
            <a:ext cx="1961400" cy="1112400"/>
          </a:xfrm>
          <a:prstGeom prst="rect">
            <a:avLst/>
          </a:prstGeom>
        </p:spPr>
        <p:txBody>
          <a:bodyPr spcFirstLastPara="1" wrap="square" lIns="91425" tIns="91425" rIns="91425" bIns="91425" anchor="t" anchorCtr="0">
            <a:noAutofit/>
          </a:bodyPr>
          <a:lstStyle/>
          <a:p>
            <a:r>
              <a:rPr lang="en">
                <a:latin typeface="Livvic"/>
              </a:rPr>
              <a:t>           We will developed a web scraper using Python modules like Beautiful Soup to extract textual data from the curated list of websites. The web scraper will be designed to navigate through the website, locate relevant pages, and extract the required text.</a:t>
            </a:r>
            <a:endParaRPr lang="en-US">
              <a:latin typeface="Livvic"/>
            </a:endParaRPr>
          </a:p>
          <a:p>
            <a:endParaRPr lang="en-US">
              <a:latin typeface="Livvic"/>
            </a:endParaRPr>
          </a:p>
          <a:p>
            <a:endParaRPr lang="en-US">
              <a:latin typeface="Livvic"/>
            </a:endParaRPr>
          </a:p>
          <a:p>
            <a:endParaRPr lang="en">
              <a:latin typeface="Livvic"/>
            </a:endParaRPr>
          </a:p>
        </p:txBody>
      </p:sp>
      <p:sp>
        <p:nvSpPr>
          <p:cNvPr id="256" name="Google Shape;256;p36"/>
          <p:cNvSpPr txBox="1">
            <a:spLocks noGrp="1"/>
          </p:cNvSpPr>
          <p:nvPr>
            <p:ph type="subTitle" idx="5"/>
          </p:nvPr>
        </p:nvSpPr>
        <p:spPr>
          <a:xfrm>
            <a:off x="358411" y="2943682"/>
            <a:ext cx="1648200" cy="1112400"/>
          </a:xfrm>
          <a:prstGeom prst="rect">
            <a:avLst/>
          </a:prstGeom>
        </p:spPr>
        <p:txBody>
          <a:bodyPr spcFirstLastPara="1" wrap="square" lIns="91425" tIns="91425" rIns="91425" bIns="91425" anchor="t" anchorCtr="0">
            <a:noAutofit/>
          </a:bodyPr>
          <a:lstStyle/>
          <a:p>
            <a:pPr marL="152400" indent="0" algn="ctr"/>
            <a:r>
              <a:rPr lang="en">
                <a:latin typeface="Livvic"/>
              </a:rPr>
              <a:t>Once the textual data is collected, we processed it using Python's libraries like num2words and spellchecker. This processing will include tasks such as symbol to word conversion, spell checking, and punctuation removal, to prepare the data for further analysis.</a:t>
            </a:r>
            <a:endParaRPr lang="en-US">
              <a:latin typeface="Livvic"/>
            </a:endParaRPr>
          </a:p>
          <a:p>
            <a:pPr marL="152400" indent="0" algn="ctr"/>
            <a:endParaRPr lang="en-US">
              <a:latin typeface="Livvic"/>
            </a:endParaRPr>
          </a:p>
          <a:p>
            <a:pPr marL="152400" indent="0" algn="ctr"/>
            <a:endParaRPr lang="en-US">
              <a:latin typeface="Livvic"/>
            </a:endParaRPr>
          </a:p>
          <a:p>
            <a:pPr marL="0" lvl="0" indent="0" algn="ctr">
              <a:spcBef>
                <a:spcPts val="0"/>
              </a:spcBef>
              <a:spcAft>
                <a:spcPts val="0"/>
              </a:spcAft>
            </a:pPr>
            <a:endParaRPr lang="en">
              <a:latin typeface="Livvic"/>
            </a:endParaRPr>
          </a:p>
        </p:txBody>
      </p:sp>
      <p:sp>
        <p:nvSpPr>
          <p:cNvPr id="257" name="Google Shape;257;p36"/>
          <p:cNvSpPr txBox="1">
            <a:spLocks noGrp="1"/>
          </p:cNvSpPr>
          <p:nvPr>
            <p:ph type="ctrTitle" idx="2"/>
          </p:nvPr>
        </p:nvSpPr>
        <p:spPr>
          <a:xfrm>
            <a:off x="4089000" y="253960"/>
            <a:ext cx="1881300" cy="644700"/>
          </a:xfrm>
          <a:prstGeom prst="rect">
            <a:avLst/>
          </a:prstGeom>
        </p:spPr>
        <p:txBody>
          <a:bodyPr spcFirstLastPara="1" wrap="square" lIns="91425" tIns="91425" rIns="91425" bIns="91425" anchor="b" anchorCtr="0">
            <a:noAutofit/>
          </a:bodyPr>
          <a:lstStyle/>
          <a:p>
            <a:r>
              <a:rPr lang="en"/>
              <a:t>Web scraper</a:t>
            </a:r>
            <a:endParaRPr lang="en-US"/>
          </a:p>
        </p:txBody>
      </p:sp>
      <p:sp>
        <p:nvSpPr>
          <p:cNvPr id="258" name="Google Shape;258;p36"/>
          <p:cNvSpPr txBox="1">
            <a:spLocks noGrp="1"/>
          </p:cNvSpPr>
          <p:nvPr>
            <p:ph type="ctrTitle" idx="4"/>
          </p:nvPr>
        </p:nvSpPr>
        <p:spPr>
          <a:xfrm>
            <a:off x="357853" y="2304637"/>
            <a:ext cx="2112989" cy="644700"/>
          </a:xfrm>
          <a:prstGeom prst="rect">
            <a:avLst/>
          </a:prstGeom>
        </p:spPr>
        <p:txBody>
          <a:bodyPr spcFirstLastPara="1" wrap="square" lIns="91425" tIns="91425" rIns="91425" bIns="91425" anchor="b" anchorCtr="0">
            <a:noAutofit/>
          </a:bodyPr>
          <a:lstStyle/>
          <a:p>
            <a:pPr algn="l"/>
            <a:r>
              <a:rPr lang="en"/>
              <a:t>Text processing</a:t>
            </a:r>
            <a:endParaRPr lang="en-US"/>
          </a:p>
        </p:txBody>
      </p:sp>
      <p:sp>
        <p:nvSpPr>
          <p:cNvPr id="259" name="Google Shape;259;p36"/>
          <p:cNvSpPr txBox="1">
            <a:spLocks noGrp="1"/>
          </p:cNvSpPr>
          <p:nvPr>
            <p:ph type="ctrTitle"/>
          </p:nvPr>
        </p:nvSpPr>
        <p:spPr>
          <a:xfrm>
            <a:off x="401564" y="552612"/>
            <a:ext cx="1881300" cy="644700"/>
          </a:xfrm>
          <a:prstGeom prst="rect">
            <a:avLst/>
          </a:prstGeom>
        </p:spPr>
        <p:txBody>
          <a:bodyPr spcFirstLastPara="1" wrap="square" lIns="91425" tIns="91425" rIns="91425" bIns="91425" anchor="b" anchorCtr="0">
            <a:noAutofit/>
          </a:bodyPr>
          <a:lstStyle/>
          <a:p>
            <a:r>
              <a:rPr lang="en"/>
              <a:t>Curated list of websites</a:t>
            </a:r>
            <a:endParaRPr lang="en-US"/>
          </a:p>
        </p:txBody>
      </p:sp>
      <p:sp>
        <p:nvSpPr>
          <p:cNvPr id="311" name="Google Shape;311;p36"/>
          <p:cNvSpPr txBox="1">
            <a:spLocks noGrp="1"/>
          </p:cNvSpPr>
          <p:nvPr>
            <p:ph type="ctrTitle" idx="7"/>
          </p:nvPr>
        </p:nvSpPr>
        <p:spPr>
          <a:xfrm>
            <a:off x="4222345" y="3054172"/>
            <a:ext cx="1881300" cy="644700"/>
          </a:xfrm>
          <a:prstGeom prst="rect">
            <a:avLst/>
          </a:prstGeom>
        </p:spPr>
        <p:txBody>
          <a:bodyPr spcFirstLastPara="1" wrap="square" lIns="91425" tIns="91425" rIns="91425" bIns="91425" anchor="b" anchorCtr="0">
            <a:noAutofit/>
          </a:bodyPr>
          <a:lstStyle/>
          <a:p>
            <a:r>
              <a:rPr lang="en"/>
              <a:t>Quality control</a:t>
            </a:r>
            <a:endParaRPr lang="en-US"/>
          </a:p>
        </p:txBody>
      </p:sp>
      <p:sp>
        <p:nvSpPr>
          <p:cNvPr id="312" name="Google Shape;312;p36"/>
          <p:cNvSpPr txBox="1">
            <a:spLocks noGrp="1"/>
          </p:cNvSpPr>
          <p:nvPr>
            <p:ph type="subTitle" idx="8"/>
          </p:nvPr>
        </p:nvSpPr>
        <p:spPr>
          <a:xfrm>
            <a:off x="3650848" y="3700941"/>
            <a:ext cx="2838190" cy="1112400"/>
          </a:xfrm>
          <a:prstGeom prst="rect">
            <a:avLst/>
          </a:prstGeom>
        </p:spPr>
        <p:txBody>
          <a:bodyPr spcFirstLastPara="1" wrap="square" lIns="91425" tIns="91425" rIns="91425" bIns="91425" anchor="t" anchorCtr="0">
            <a:noAutofit/>
          </a:bodyPr>
          <a:lstStyle/>
          <a:p>
            <a:pPr algn="ctr"/>
            <a:r>
              <a:rPr lang="en">
                <a:latin typeface="Livvic"/>
              </a:rPr>
              <a:t>         We implemented quality control measures to ensure the accuracy and completeness of the collected data. These measures may include manual inspection of the extracted data and validation against other sources of information. </a:t>
            </a:r>
            <a:endParaRPr lang="en-US">
              <a:latin typeface="Livvic"/>
            </a:endParaRPr>
          </a:p>
          <a:p>
            <a:pPr algn="ctr"/>
            <a:endParaRPr lang="en">
              <a:latin typeface="Livvic"/>
            </a:endParaRPr>
          </a:p>
          <a:p>
            <a:pPr algn="ctr"/>
            <a:endParaRPr lang="en">
              <a:latin typeface="Livvic"/>
            </a:endParaRPr>
          </a:p>
          <a:p>
            <a:pPr algn="ctr"/>
            <a:endParaRPr lang="en">
              <a:latin typeface="Livvic"/>
            </a:endParaRPr>
          </a:p>
          <a:p>
            <a:pPr algn="ctr"/>
            <a:endParaRPr lang="en">
              <a:latin typeface="Livvic"/>
            </a:endParaRPr>
          </a:p>
          <a:p>
            <a:pPr algn="ctr"/>
            <a:endParaRPr lang="en">
              <a:latin typeface="Livvic"/>
            </a:endParaRPr>
          </a:p>
          <a:p>
            <a:pPr algn="ctr"/>
            <a:endParaRPr lang="en">
              <a:latin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6FADD3-360E-63B0-E88A-0330EA23662C}"/>
                  </a:ext>
                </a:extLst>
              </p14:cNvPr>
              <p14:cNvContentPartPr/>
              <p14:nvPr/>
            </p14:nvContentPartPr>
            <p14:xfrm>
              <a:off x="477370" y="1324535"/>
              <a:ext cx="6723" cy="6723"/>
            </p14:xfrm>
          </p:contentPart>
        </mc:Choice>
        <mc:Fallback xmlns="">
          <p:pic>
            <p:nvPicPr>
              <p:cNvPr id="2" name="Ink 1">
                <a:extLst>
                  <a:ext uri="{FF2B5EF4-FFF2-40B4-BE49-F238E27FC236}">
                    <a16:creationId xmlns:a16="http://schemas.microsoft.com/office/drawing/2014/main" id="{DD6FADD3-360E-63B0-E88A-0330EA23662C}"/>
                  </a:ext>
                </a:extLst>
              </p:cNvPr>
              <p:cNvPicPr/>
              <p:nvPr/>
            </p:nvPicPr>
            <p:blipFill>
              <a:blip r:embed="rId4"/>
              <a:stretch>
                <a:fillRect/>
              </a:stretch>
            </p:blipFill>
            <p:spPr>
              <a:xfrm>
                <a:off x="141220" y="988385"/>
                <a:ext cx="672300" cy="672300"/>
              </a:xfrm>
              <a:prstGeom prst="rect">
                <a:avLst/>
              </a:prstGeom>
            </p:spPr>
          </p:pic>
        </mc:Fallback>
      </mc:AlternateContent>
      <p:pic>
        <p:nvPicPr>
          <p:cNvPr id="6" name="Picture 6" descr="Text&#10;&#10;Description automatically generated">
            <a:extLst>
              <a:ext uri="{FF2B5EF4-FFF2-40B4-BE49-F238E27FC236}">
                <a16:creationId xmlns:a16="http://schemas.microsoft.com/office/drawing/2014/main" id="{50D37018-269C-4C69-B245-E45C02C46BC7}"/>
              </a:ext>
            </a:extLst>
          </p:cNvPr>
          <p:cNvPicPr>
            <a:picLocks noChangeAspect="1"/>
          </p:cNvPicPr>
          <p:nvPr/>
        </p:nvPicPr>
        <p:blipFill>
          <a:blip r:embed="rId5"/>
          <a:stretch>
            <a:fillRect/>
          </a:stretch>
        </p:blipFill>
        <p:spPr>
          <a:xfrm>
            <a:off x="188259" y="389756"/>
            <a:ext cx="8606117" cy="4283305"/>
          </a:xfrm>
          <a:prstGeom prst="rect">
            <a:avLst/>
          </a:prstGeom>
        </p:spPr>
      </p:pic>
    </p:spTree>
    <p:extLst>
      <p:ext uri="{BB962C8B-B14F-4D97-AF65-F5344CB8AC3E}">
        <p14:creationId xmlns:p14="http://schemas.microsoft.com/office/powerpoint/2010/main" val="3969743981"/>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Engineering Project Proposal by Slidesgo</vt:lpstr>
      <vt:lpstr>ASR DATA COLLECTION</vt:lpstr>
      <vt:lpstr>TABLE OF CONTENTS</vt:lpstr>
      <vt:lpstr>INTRODUCTION</vt:lpstr>
      <vt:lpstr>INTRODUCTION</vt:lpstr>
      <vt:lpstr>OBJECTIVES</vt:lpstr>
      <vt:lpstr>OBJECTIVES</vt:lpstr>
      <vt:lpstr>METHODS</vt:lpstr>
      <vt:lpstr>METHODOLOGY</vt:lpstr>
      <vt:lpstr>PowerPoint Presentation</vt:lpstr>
      <vt:lpstr>PowerPoint Presentation</vt:lpstr>
      <vt:lpstr>DATA COLLECTION</vt:lpstr>
      <vt:lpstr>DATA COLLECTION</vt:lpstr>
      <vt:lpstr>FUTURE WORK</vt:lpstr>
      <vt:lpstr>FUTURE WORK</vt:lpstr>
      <vt:lpstr>CHALLENGES &amp; RESULTS</vt:lpstr>
      <vt:lpstr>CHALLENGES</vt:lpstr>
      <vt:lpstr>RESULTS</vt:lpstr>
      <vt:lpstr>PowerPoint Presentation</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cp:revision>4</cp:revision>
  <dcterms:modified xsi:type="dcterms:W3CDTF">2023-05-08T06:49:38Z</dcterms:modified>
</cp:coreProperties>
</file>